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ags/tag4.xml" ContentType="application/vnd.openxmlformats-officedocument.presentationml.tags+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ags/tag16.xml" ContentType="application/vnd.openxmlformats-officedocument.presentationml.tags+xml"/>
  <Override PartName="/docProps/custom.xml" ContentType="application/vnd.openxmlformats-officedocument.custom-properties+xml"/>
  <Override PartName="/ppt/tags/tag12.xml" ContentType="application/vnd.openxmlformats-officedocument.presentationml.tags+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tags/tag9.xml" ContentType="application/vnd.openxmlformats-officedocument.presentationml.tag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tags/tag5.xml" ContentType="application/vnd.openxmlformats-officedocument.presentationml.tags+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81.xml" ContentType="application/vnd.openxmlformats-officedocument.presentationml.slideLayout+xml"/>
  <Override PartName="/ppt/tags/tag3.xml" ContentType="application/vnd.openxmlformats-officedocument.presentationml.tags+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tags/tag15.xml" ContentType="application/vnd.openxmlformats-officedocument.presentationml.tags+xml"/>
  <Override PartName="/ppt/slideMasters/slideMaster7.xml" ContentType="application/vnd.openxmlformats-officedocument.presentationml.slideMaster+xml"/>
  <Override PartName="/ppt/tags/tag13.xml" ContentType="application/vnd.openxmlformats-officedocument.presentationml.tags+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tags/tag11.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tags/tag6.xml" ContentType="application/vnd.openxmlformats-officedocument.presentationml.tags+xml"/>
  <Default Extension="svg" ContentType="image/svg+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tags/tag2.xml" ContentType="application/vnd.openxmlformats-officedocument.presentationml.tags+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commentAuthors.xml" ContentType="application/vnd.openxmlformats-officedocument.presentationml.commentAuthors+xml"/>
  <Override PartName="/ppt/tags/tag14.xml" ContentType="application/vnd.openxmlformats-officedocument.presentationml.tags+xml"/>
  <Override PartName="/ppt/slideMasters/slideMaster6.xml" ContentType="application/vnd.openxmlformats-officedocument.presentationml.slideMaster+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tags/tag10.xml" ContentType="application/vnd.openxmlformats-officedocument.presentationml.tags+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tags/tag7.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2" r:id="rId2"/>
    <p:sldMasterId id="2147483686" r:id="rId3"/>
    <p:sldMasterId id="2147483692" r:id="rId4"/>
    <p:sldMasterId id="2147483716" r:id="rId5"/>
    <p:sldMasterId id="2147483721" r:id="rId6"/>
    <p:sldMasterId id="2147483729" r:id="rId7"/>
  </p:sldMasterIdLst>
  <p:notesMasterIdLst>
    <p:notesMasterId r:id="rId22"/>
  </p:notesMasterIdLst>
  <p:sldIdLst>
    <p:sldId id="1506" r:id="rId8"/>
    <p:sldId id="9581" r:id="rId9"/>
    <p:sldId id="9591" r:id="rId10"/>
    <p:sldId id="9590" r:id="rId11"/>
    <p:sldId id="9588" r:id="rId12"/>
    <p:sldId id="9586" r:id="rId13"/>
    <p:sldId id="9603" r:id="rId14"/>
    <p:sldId id="9606" r:id="rId15"/>
    <p:sldId id="9594" r:id="rId16"/>
    <p:sldId id="9601" r:id="rId17"/>
    <p:sldId id="9592" r:id="rId18"/>
    <p:sldId id="9595" r:id="rId19"/>
    <p:sldId id="9597" r:id="rId20"/>
    <p:sldId id="9582" r:id="rId21"/>
  </p:sldIdLst>
  <p:sldSz cx="12192000" cy="6858000"/>
  <p:notesSz cx="6797675" cy="9928225"/>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n Frellesvig" initials="SF"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0AB00"/>
    <a:srgbClr val="EF5653"/>
    <a:srgbClr val="FF804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15" autoAdjust="0"/>
    <p:restoredTop sz="96393" autoAdjust="0"/>
  </p:normalViewPr>
  <p:slideViewPr>
    <p:cSldViewPr snapToGrid="0">
      <p:cViewPr varScale="1">
        <p:scale>
          <a:sx n="68" d="100"/>
          <a:sy n="68" d="100"/>
        </p:scale>
        <p:origin x="-588" y="-96"/>
      </p:cViewPr>
      <p:guideLst>
        <p:guide orient="horz" pos="2153"/>
        <p:guide pos="3864"/>
      </p:guideLst>
    </p:cSldViewPr>
  </p:slideViewPr>
  <p:notesTextViewPr>
    <p:cViewPr>
      <p:scale>
        <a:sx n="1" d="1"/>
        <a:sy n="1" d="1"/>
      </p:scale>
      <p:origin x="0" y="0"/>
    </p:cViewPr>
  </p:notesTextViewPr>
  <p:sorterViewPr>
    <p:cViewPr varScale="1">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513A50ED-0FC3-42B9-8B39-C8B1E3A8C225}" type="datetimeFigureOut">
              <a:rPr lang="da-DK" smtClean="0"/>
              <a:pPr/>
              <a:t>23-08-2020</a:t>
            </a:fld>
            <a:endParaRPr lang="da-DK"/>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5D6CDE2B-6E26-473F-ADB0-0BF1B2AF3B0F}" type="slidenum">
              <a:rPr lang="da-DK" smtClean="0"/>
              <a:pPr/>
              <a:t>‹#›</a:t>
            </a:fld>
            <a:endParaRPr lang="da-DK"/>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marL="0" marR="0" lvl="0" indent="0" algn="ctr" defTabSz="1089025" rtl="0" eaLnBrk="1" fontAlgn="auto" latinLnBrk="0" hangingPunct="1">
              <a:lnSpc>
                <a:spcPct val="100000"/>
              </a:lnSpc>
              <a:spcBef>
                <a:spcPts val="0"/>
              </a:spcBef>
              <a:spcAft>
                <a:spcPts val="0"/>
              </a:spcAft>
              <a:buClrTx/>
              <a:buSzTx/>
              <a:buFontTx/>
              <a:buNone/>
              <a:defRPr/>
            </a:pPr>
            <a:fld id="{7D8C2C35-2B8A-446E-BEC0-FD36716C29AC}" type="slidenum">
              <a:rPr kumimoji="0" lang="de-DE" sz="8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ctr" defTabSz="1089025" rtl="0" eaLnBrk="1" fontAlgn="auto" latinLnBrk="0" hangingPunct="1">
                <a:lnSpc>
                  <a:spcPct val="100000"/>
                </a:lnSpc>
                <a:spcBef>
                  <a:spcPts val="0"/>
                </a:spcBef>
                <a:spcAft>
                  <a:spcPts val="0"/>
                </a:spcAft>
                <a:buClrTx/>
                <a:buSzTx/>
                <a:buFontTx/>
                <a:buNone/>
                <a:defRPr/>
              </a:pPr>
              <a:t>1</a:t>
            </a:fld>
            <a:endParaRPr kumimoji="0" lang="de-DE" sz="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D6CDE2B-6E26-473F-ADB0-0BF1B2AF3B0F}" type="slidenum">
              <a:rPr lang="da-DK" smtClean="0"/>
              <a:pPr/>
              <a:t>3</a:t>
            </a:fld>
            <a:endParaRPr lang="da-DK"/>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D6CDE2B-6E26-473F-ADB0-0BF1B2AF3B0F}" type="slidenum">
              <a:rPr lang="da-DK" smtClean="0"/>
              <a:pPr/>
              <a:t>7</a:t>
            </a:fld>
            <a:endParaRPr lang="da-DK"/>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D6CDE2B-6E26-473F-ADB0-0BF1B2AF3B0F}" type="slidenum">
              <a:rPr lang="da-DK" smtClean="0"/>
              <a:pPr/>
              <a:t>8</a:t>
            </a:fld>
            <a:endParaRPr lang="da-DK"/>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D8C2C35-2B8A-446E-BEC0-FD36716C29AC}" type="slidenum">
              <a:rPr kumimoji="0" lang="en-US" sz="12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defRPr/>
              </a:pPr>
              <a:t>13</a:t>
            </a:fld>
            <a:endParaRPr kumimoji="0" 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ww.sap.com/copyright" TargetMode="External"/><Relationship Id="rId7" Type="http://schemas.openxmlformats.org/officeDocument/2006/relationships/hyperlink" Target="https://www.youtube.com/user/SAP" TargetMode="External"/><Relationship Id="rId12"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Master" Target="../slideMasters/slideMaster4.xml"/><Relationship Id="rId6" Type="http://schemas.openxmlformats.org/officeDocument/2006/relationships/image" Target="../media/image11.png"/><Relationship Id="rId11" Type="http://schemas.openxmlformats.org/officeDocument/2006/relationships/hyperlink" Target="https://www.facebook.com/SAP" TargetMode="External"/><Relationship Id="rId5" Type="http://schemas.openxmlformats.org/officeDocument/2006/relationships/hyperlink" Target="https://www.linkedin.com/company/sap" TargetMode="External"/><Relationship Id="rId10" Type="http://schemas.openxmlformats.org/officeDocument/2006/relationships/image" Target="../media/image13.png"/><Relationship Id="rId4" Type="http://schemas.openxmlformats.org/officeDocument/2006/relationships/hyperlink" Target="https://www.sap.com/registration/contact.html" TargetMode="External"/><Relationship Id="rId9" Type="http://schemas.openxmlformats.org/officeDocument/2006/relationships/hyperlink" Target="https://twitter.com/sap" TargetMode="External"/></Relationships>
</file>

<file path=ppt/slideLayouts/_rels/slideLayout6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png"/><Relationship Id="rId7" Type="http://schemas.openxmlformats.org/officeDocument/2006/relationships/hyperlink" Target="https://www.youtube.com/user/SAP" TargetMode="External"/><Relationship Id="rId12" Type="http://schemas.openxmlformats.org/officeDocument/2006/relationships/image" Target="../media/image14.png"/><Relationship Id="rId2" Type="http://schemas.openxmlformats.org/officeDocument/2006/relationships/hyperlink" Target="https://www.sap.com/germany/registration/contact.html" TargetMode="External"/><Relationship Id="rId1" Type="http://schemas.openxmlformats.org/officeDocument/2006/relationships/slideMaster" Target="../slideMasters/slideMaster4.xml"/><Relationship Id="rId6" Type="http://schemas.openxmlformats.org/officeDocument/2006/relationships/image" Target="../media/image11.png"/><Relationship Id="rId11" Type="http://schemas.openxmlformats.org/officeDocument/2006/relationships/hyperlink" Target="https://www.facebook.com/SAP" TargetMode="External"/><Relationship Id="rId5" Type="http://schemas.openxmlformats.org/officeDocument/2006/relationships/hyperlink" Target="https://www.linkedin.com/company/sap" TargetMode="External"/><Relationship Id="rId10" Type="http://schemas.openxmlformats.org/officeDocument/2006/relationships/image" Target="../media/image13.png"/><Relationship Id="rId4" Type="http://schemas.openxmlformats.org/officeDocument/2006/relationships/hyperlink" Target="https://www.sap.com/corporate/de/legal/copyright.html" TargetMode="External"/><Relationship Id="rId9" Type="http://schemas.openxmlformats.org/officeDocument/2006/relationships/hyperlink" Target="https://twitter.com/sap" TargetMode="Externa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1.png"/><Relationship Id="rId3" Type="http://schemas.openxmlformats.org/officeDocument/2006/relationships/hyperlink" Target="https://www.sap.com/corporate/en/legal/copyright.html" TargetMode="External"/><Relationship Id="rId7" Type="http://schemas.openxmlformats.org/officeDocument/2006/relationships/hyperlink" Target="https://www.youtube.com/user/SAP" TargetMode="External"/><Relationship Id="rId12"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Master" Target="../slideMasters/slideMaster5.xml"/><Relationship Id="rId6" Type="http://schemas.openxmlformats.org/officeDocument/2006/relationships/image" Target="../media/image17.png"/><Relationship Id="rId11" Type="http://schemas.openxmlformats.org/officeDocument/2006/relationships/hyperlink" Target="https://www.facebook.com/SAP" TargetMode="External"/><Relationship Id="rId5" Type="http://schemas.openxmlformats.org/officeDocument/2006/relationships/hyperlink" Target="https://www.linkedin.com/company/sap" TargetMode="External"/><Relationship Id="rId10" Type="http://schemas.openxmlformats.org/officeDocument/2006/relationships/image" Target="../media/image19.png"/><Relationship Id="rId4" Type="http://schemas.openxmlformats.org/officeDocument/2006/relationships/hyperlink" Target="https://www.sap.com/registration/contact.html" TargetMode="External"/><Relationship Id="rId9" Type="http://schemas.openxmlformats.org/officeDocument/2006/relationships/hyperlink" Target="https://twitter.com/sap" TargetMode="External"/></Relationships>
</file>

<file path=ppt/slideLayouts/_rels/slideLayout68.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3.png"/><Relationship Id="rId3" Type="http://schemas.openxmlformats.org/officeDocument/2006/relationships/hyperlink" Target="http://www.sap.com/copyright" TargetMode="External"/><Relationship Id="rId7" Type="http://schemas.openxmlformats.org/officeDocument/2006/relationships/hyperlink" Target="https://www.youtube.com/user/SAP" TargetMode="External"/><Relationship Id="rId12"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Master" Target="../slideMasters/slideMaster5.xml"/><Relationship Id="rId6" Type="http://schemas.openxmlformats.org/officeDocument/2006/relationships/image" Target="../media/image17.png"/><Relationship Id="rId11" Type="http://schemas.openxmlformats.org/officeDocument/2006/relationships/hyperlink" Target="https://www.facebook.com/SAP" TargetMode="External"/><Relationship Id="rId5" Type="http://schemas.openxmlformats.org/officeDocument/2006/relationships/hyperlink" Target="https://www.linkedin.com/company/sap" TargetMode="External"/><Relationship Id="rId10" Type="http://schemas.openxmlformats.org/officeDocument/2006/relationships/image" Target="../media/image19.png"/><Relationship Id="rId4" Type="http://schemas.openxmlformats.org/officeDocument/2006/relationships/hyperlink" Target="https://www.sap.com/registration/contact.html" TargetMode="External"/><Relationship Id="rId9" Type="http://schemas.openxmlformats.org/officeDocument/2006/relationships/hyperlink" Target="https://twitter.com/sap" TargetMode="Externa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microsoft.com/office/2007/relationships/hdphoto" Target="../media/image27.wdp"/><Relationship Id="rId2" Type="http://schemas.openxmlformats.org/officeDocument/2006/relationships/image" Target="../media/image26.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3" name="TextBox 2"/>
          <p:cNvSpPr txBox="1"/>
          <p:nvPr userDrawn="1"/>
        </p:nvSpPr>
        <p:spPr bwMode="black">
          <a:xfrm>
            <a:off x="11708007" y="6636202"/>
            <a:ext cx="157053" cy="153852"/>
          </a:xfrm>
          <a:prstGeom prst="rect">
            <a:avLst/>
          </a:prstGeom>
          <a:noFill/>
        </p:spPr>
        <p:txBody>
          <a:bodyPr wrap="none" lIns="0" tIns="0" rIns="0" bIns="0" rtlCol="0">
            <a:spAutoFit/>
          </a:bodyPr>
          <a:lstStyle/>
          <a:p>
            <a:pPr marL="111125" indent="-111125" algn="r" defTabSz="1084580">
              <a:buClr>
                <a:srgbClr val="666666"/>
              </a:buClr>
              <a:buFont typeface="Arial" panose="020B0604020202020204" pitchFamily="34" charset="0"/>
              <a:buNone/>
            </a:pPr>
            <a:fld id="{0BDC132A-5C91-4078-9777-31DA19A62E0A}" type="slidenum">
              <a:rPr lang="en-US" sz="1000" smtClean="0">
                <a:solidFill>
                  <a:srgbClr val="000000"/>
                </a:solidFill>
              </a:rPr>
              <a:pPr marL="111125" indent="-111125" algn="r" defTabSz="1084580">
                <a:buClr>
                  <a:srgbClr val="666666"/>
                </a:buClr>
                <a:buFont typeface="Arial" panose="020B0604020202020204" pitchFamily="34" charset="0"/>
                <a:buNone/>
              </a:pPr>
              <a:t>‹#›</a:t>
            </a:fld>
            <a:endParaRPr lang="en-US" sz="1000" dirty="0">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Content Placeholder 2"/>
          <p:cNvSpPr>
            <a:spLocks noGrp="1"/>
          </p:cNvSpPr>
          <p:nvPr>
            <p:ph idx="1"/>
          </p:nvPr>
        </p:nvSpPr>
        <p:spPr>
          <a:xfrm>
            <a:off x="332318" y="1292225"/>
            <a:ext cx="11527367" cy="5219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over with illustration scene art">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screen"/>
          <a:stretch>
            <a:fillRect/>
          </a:stretch>
        </p:blipFill>
        <p:spPr>
          <a:xfrm>
            <a:off x="287925" y="6217668"/>
            <a:ext cx="1578051" cy="360000"/>
          </a:xfrm>
          <a:prstGeom prst="rect">
            <a:avLst/>
          </a:prstGeom>
        </p:spPr>
      </p:pic>
      <p:sp>
        <p:nvSpPr>
          <p:cNvPr id="5" name="Cover Image Placeholder"/>
          <p:cNvSpPr>
            <a:spLocks noGrp="1"/>
          </p:cNvSpPr>
          <p:nvPr>
            <p:ph type="pic" sz="quarter" idx="12" hasCustomPrompt="1"/>
          </p:nvPr>
        </p:nvSpPr>
        <p:spPr>
          <a:xfrm>
            <a:off x="1" y="0"/>
            <a:ext cx="12192000" cy="3430006"/>
          </a:xfrm>
          <a:noFill/>
        </p:spPr>
        <p:txBody>
          <a:bodyPr tIns="504000"/>
          <a:lstStyle>
            <a:lvl1pPr algn="ctr">
              <a:defRPr sz="1600">
                <a:solidFill>
                  <a:schemeClr val="tx1"/>
                </a:solidFill>
              </a:defRPr>
            </a:lvl1pPr>
          </a:lstStyle>
          <a:p>
            <a:r>
              <a:rPr lang="en-US" dirty="0"/>
              <a:t>Click to insert illustration</a:t>
            </a:r>
          </a:p>
        </p:txBody>
      </p:sp>
      <p:sp>
        <p:nvSpPr>
          <p:cNvPr id="13" name="Classification"/>
          <p:cNvSpPr txBox="1"/>
          <p:nvPr userDrawn="1"/>
        </p:nvSpPr>
        <p:spPr>
          <a:xfrm>
            <a:off x="287926" y="5769667"/>
            <a:ext cx="4203760"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79705" indent="-179705">
              <a:spcBef>
                <a:spcPts val="600"/>
              </a:spcBef>
              <a:buClr>
                <a:schemeClr val="accent1"/>
              </a:buClr>
              <a:buFont typeface="Wingdings" panose="05000000000000000000" pitchFamily="2" charset="2"/>
              <a:buChar char="§"/>
              <a:defRPr sz="1800">
                <a:latin typeface="+mn-lt"/>
              </a:defRPr>
            </a:lvl2pPr>
            <a:lvl3pPr marL="360045" indent="-179705">
              <a:spcBef>
                <a:spcPts val="300"/>
              </a:spcBef>
              <a:buClr>
                <a:schemeClr val="tx1"/>
              </a:buClr>
              <a:buSzPct val="100000"/>
              <a:buFont typeface="Arial" panose="020B0604020202020204" pitchFamily="34" charset="0"/>
              <a:buChar char="–"/>
              <a:defRPr lang="en-US" sz="1800" noProof="0" dirty="0" smtClean="0">
                <a:latin typeface="+mn-lt"/>
              </a:defRPr>
            </a:lvl3pPr>
            <a:lvl4pPr marL="539750" indent="-179705">
              <a:spcBef>
                <a:spcPts val="300"/>
              </a:spcBef>
              <a:buClr>
                <a:schemeClr val="tx1"/>
              </a:buClr>
              <a:buSzPct val="120000"/>
              <a:buFont typeface="Arial" panose="020B0604020202020204" pitchFamily="34" charset="0"/>
              <a:buChar char="▫"/>
              <a:defRPr sz="1600">
                <a:latin typeface="+mn-lt"/>
              </a:defRPr>
            </a:lvl4pPr>
            <a:lvl5pPr marL="720090" indent="-179705">
              <a:spcBef>
                <a:spcPts val="100"/>
              </a:spcBef>
              <a:buClr>
                <a:schemeClr val="tx1"/>
              </a:buClr>
              <a:buSzPct val="100000"/>
              <a:buFont typeface="Symbol" panose="05050102010706020507" pitchFamily="18" charset="2"/>
              <a:buChar char="-"/>
              <a:defRPr sz="1400" baseline="0">
                <a:latin typeface="+mn-lt"/>
              </a:defRPr>
            </a:lvl5pPr>
            <a:lvl6pPr marL="2994025" indent="-272415">
              <a:spcBef>
                <a:spcPct val="20000"/>
              </a:spcBef>
              <a:buFont typeface="Arial" panose="020B0604020202020204" pitchFamily="34" charset="0"/>
              <a:buChar char="•"/>
              <a:defRPr sz="2400"/>
            </a:lvl6pPr>
            <a:lvl7pPr marL="3538220" indent="-272415">
              <a:spcBef>
                <a:spcPct val="20000"/>
              </a:spcBef>
              <a:buFont typeface="Arial" panose="020B0604020202020204" pitchFamily="34" charset="0"/>
              <a:buChar char="•"/>
              <a:defRPr sz="2400"/>
            </a:lvl7pPr>
            <a:lvl8pPr marL="4083050" indent="-272415">
              <a:spcBef>
                <a:spcPct val="20000"/>
              </a:spcBef>
              <a:buFont typeface="Arial" panose="020B0604020202020204" pitchFamily="34" charset="0"/>
              <a:buChar char="•"/>
              <a:defRPr sz="2400"/>
            </a:lvl8pPr>
            <a:lvl9pPr marL="4627245" indent="-272415">
              <a:spcBef>
                <a:spcPct val="20000"/>
              </a:spcBef>
              <a:buFont typeface="Arial" panose="020B0604020202020204" pitchFamily="34" charset="0"/>
              <a:buChar char="•"/>
              <a:defRPr sz="2400"/>
            </a:lvl9pPr>
          </a:lstStyle>
          <a:p>
            <a:pPr lvl="0" algn="l"/>
            <a:r>
              <a:rPr lang="en-US" sz="900" b="0" dirty="0"/>
              <a:t>INTERNAL AND PARTNER</a:t>
            </a:r>
          </a:p>
        </p:txBody>
      </p:sp>
      <p:sp>
        <p:nvSpPr>
          <p:cNvPr id="19" name="Speaker"/>
          <p:cNvSpPr>
            <a:spLocks noGrp="1"/>
          </p:cNvSpPr>
          <p:nvPr userDrawn="1">
            <p:ph type="subTitle" idx="1" hasCustomPrompt="1"/>
          </p:nvPr>
        </p:nvSpPr>
        <p:spPr bwMode="gray">
          <a:xfrm>
            <a:off x="287925" y="5130490"/>
            <a:ext cx="10897962" cy="430887"/>
          </a:xfrm>
        </p:spPr>
        <p:txBody>
          <a:bodyPr wrap="square" anchor="t" anchorCtr="0">
            <a:noAutofit/>
          </a:bodyPr>
          <a:lstStyle>
            <a:lvl1pPr marL="0" marR="0" indent="0" algn="l" defTabSz="1088390" rtl="0" eaLnBrk="1" fontAlgn="auto" latinLnBrk="0" hangingPunct="1">
              <a:lnSpc>
                <a:spcPct val="100000"/>
              </a:lnSpc>
              <a:spcBef>
                <a:spcPts val="0"/>
              </a:spcBef>
              <a:spcAft>
                <a:spcPts val="0"/>
              </a:spcAft>
              <a:buClr>
                <a:schemeClr val="accent1"/>
              </a:buClr>
              <a:buSzPct val="80000"/>
              <a:buFontTx/>
              <a:buNone/>
              <a:defRPr sz="1400" b="0" baseline="0">
                <a:solidFill>
                  <a:schemeClr val="tx1"/>
                </a:solidFill>
              </a:defRPr>
            </a:lvl1pPr>
            <a:lvl2pPr marL="544195" indent="0" algn="ctr">
              <a:buNone/>
              <a:defRPr>
                <a:solidFill>
                  <a:schemeClr val="tx1">
                    <a:tint val="75000"/>
                  </a:schemeClr>
                </a:solidFill>
              </a:defRPr>
            </a:lvl2pPr>
            <a:lvl3pPr marL="1088390" indent="0" algn="ctr">
              <a:buNone/>
              <a:defRPr>
                <a:solidFill>
                  <a:schemeClr val="tx1">
                    <a:tint val="75000"/>
                  </a:schemeClr>
                </a:solidFill>
              </a:defRPr>
            </a:lvl3pPr>
            <a:lvl4pPr marL="1632585" indent="0" algn="ctr">
              <a:buNone/>
              <a:defRPr>
                <a:solidFill>
                  <a:schemeClr val="tx1">
                    <a:tint val="75000"/>
                  </a:schemeClr>
                </a:solidFill>
              </a:defRPr>
            </a:lvl4pPr>
            <a:lvl5pPr marL="2176780" indent="0" algn="ctr">
              <a:buNone/>
              <a:defRPr>
                <a:solidFill>
                  <a:schemeClr val="tx1">
                    <a:tint val="75000"/>
                  </a:schemeClr>
                </a:solidFill>
              </a:defRPr>
            </a:lvl5pPr>
            <a:lvl6pPr marL="2720340" indent="0" algn="ctr">
              <a:buNone/>
              <a:defRPr>
                <a:solidFill>
                  <a:schemeClr val="tx1">
                    <a:tint val="75000"/>
                  </a:schemeClr>
                </a:solidFill>
              </a:defRPr>
            </a:lvl6pPr>
            <a:lvl7pPr marL="3264535" indent="0" algn="ctr">
              <a:buNone/>
              <a:defRPr>
                <a:solidFill>
                  <a:schemeClr val="tx1">
                    <a:tint val="75000"/>
                  </a:schemeClr>
                </a:solidFill>
              </a:defRPr>
            </a:lvl7pPr>
            <a:lvl8pPr marL="3808730" indent="0" algn="ctr">
              <a:buNone/>
              <a:defRPr>
                <a:solidFill>
                  <a:schemeClr val="tx1">
                    <a:tint val="75000"/>
                  </a:schemeClr>
                </a:solidFill>
              </a:defRPr>
            </a:lvl8pPr>
            <a:lvl9pPr marL="4352925" indent="0" algn="ctr">
              <a:buNone/>
              <a:defRPr>
                <a:solidFill>
                  <a:schemeClr val="tx1">
                    <a:tint val="75000"/>
                  </a:schemeClr>
                </a:solidFill>
              </a:defRPr>
            </a:lvl9pPr>
          </a:lstStyle>
          <a:p>
            <a:r>
              <a:rPr lang="en-US" dirty="0"/>
              <a:t>Speaker’s Name, SAP</a:t>
            </a:r>
          </a:p>
          <a:p>
            <a:pPr marL="0" marR="0" lvl="0" indent="0" algn="l" defTabSz="1088390" rtl="0" eaLnBrk="1" fontAlgn="auto" latinLnBrk="0" hangingPunct="1">
              <a:lnSpc>
                <a:spcPct val="100000"/>
              </a:lnSpc>
              <a:spcBef>
                <a:spcPts val="0"/>
              </a:spcBef>
              <a:spcAft>
                <a:spcPts val="0"/>
              </a:spcAft>
              <a:buClr>
                <a:schemeClr val="accent1"/>
              </a:buClr>
              <a:buSzPct val="80000"/>
              <a:buFontTx/>
              <a:buNone/>
              <a:defRPr/>
            </a:pPr>
            <a:r>
              <a:rPr lang="en-US" dirty="0"/>
              <a:t>Month 00, 2017</a:t>
            </a:r>
          </a:p>
        </p:txBody>
      </p:sp>
      <p:sp>
        <p:nvSpPr>
          <p:cNvPr id="20" name="Presentation Title"/>
          <p:cNvSpPr>
            <a:spLocks noGrp="1"/>
          </p:cNvSpPr>
          <p:nvPr userDrawn="1">
            <p:ph type="body" sz="quarter" idx="14" hasCustomPrompt="1"/>
          </p:nvPr>
        </p:nvSpPr>
        <p:spPr>
          <a:xfrm>
            <a:off x="287925" y="4024430"/>
            <a:ext cx="10896336" cy="997196"/>
          </a:xfrm>
        </p:spPr>
        <p:txBody>
          <a:bodyPr wrap="square">
            <a:spAutoFit/>
          </a:bodyPr>
          <a:lstStyle>
            <a:lvl1pPr>
              <a:lnSpc>
                <a:spcPct val="90000"/>
              </a:lnSpc>
              <a:spcBef>
                <a:spcPts val="0"/>
              </a:spcBef>
              <a:defRPr sz="3600" b="1" baseline="0"/>
            </a:lvl1pPr>
          </a:lstStyle>
          <a:p>
            <a:pPr lvl="0"/>
            <a:r>
              <a:rPr lang="en-US" dirty="0"/>
              <a:t>Presentation Title </a:t>
            </a:r>
            <a:br>
              <a:rPr lang="en-US" dirty="0"/>
            </a:br>
            <a:r>
              <a:rPr lang="en-US" dirty="0"/>
              <a:t>Goes Here and Here.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 Columns - Text and Images">
    <p:spTree>
      <p:nvGrpSpPr>
        <p:cNvPr id="1" name=""/>
        <p:cNvGrpSpPr/>
        <p:nvPr/>
      </p:nvGrpSpPr>
      <p:grpSpPr>
        <a:xfrm>
          <a:off x="0" y="0"/>
          <a:ext cx="0" cy="0"/>
          <a:chOff x="0" y="0"/>
          <a:chExt cx="0" cy="0"/>
        </a:xfrm>
      </p:grpSpPr>
      <p:sp>
        <p:nvSpPr>
          <p:cNvPr id="3" name="Text placeholder - column 2"/>
          <p:cNvSpPr>
            <a:spLocks noGrp="1"/>
          </p:cNvSpPr>
          <p:nvPr>
            <p:ph type="body" sz="quarter" idx="10" hasCustomPrompt="1"/>
          </p:nvPr>
        </p:nvSpPr>
        <p:spPr>
          <a:xfrm>
            <a:off x="503869" y="3878220"/>
            <a:ext cx="2414971"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503869" y="1620000"/>
            <a:ext cx="2414971" cy="1728000"/>
          </a:xfrm>
          <a:noFill/>
        </p:spPr>
        <p:txBody>
          <a:bodyPr vert="horz" lIns="0" tIns="180000" rIns="0" bIns="0" rtlCol="0" anchor="t" anchorCtr="0">
            <a:noAutofit/>
          </a:bodyPr>
          <a:lstStyle>
            <a:lvl1pPr marL="0" indent="0" algn="ctr" defTabSz="1088390" rtl="0" eaLnBrk="1" latinLnBrk="0" hangingPunct="1">
              <a:spcBef>
                <a:spcPts val="1930"/>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17" name="Text placeholder - column 2"/>
          <p:cNvSpPr>
            <a:spLocks noGrp="1"/>
          </p:cNvSpPr>
          <p:nvPr>
            <p:ph type="body" sz="quarter" idx="13" hasCustomPrompt="1"/>
          </p:nvPr>
        </p:nvSpPr>
        <p:spPr>
          <a:xfrm>
            <a:off x="9272462" y="3878221"/>
            <a:ext cx="2414971"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9272462" y="1620000"/>
            <a:ext cx="2414971" cy="1728000"/>
          </a:xfrm>
          <a:noFill/>
        </p:spPr>
        <p:txBody>
          <a:bodyPr vert="horz" lIns="0" tIns="180000" rIns="0" bIns="0" rtlCol="0" anchor="t" anchorCtr="0">
            <a:noAutofit/>
          </a:bodyPr>
          <a:lstStyle>
            <a:lvl1pPr marL="0" indent="0" algn="ctr" defTabSz="1088390" rtl="0" eaLnBrk="1" latinLnBrk="0" hangingPunct="1">
              <a:spcBef>
                <a:spcPts val="1930"/>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9" name="Text placeholder - column 2"/>
          <p:cNvSpPr>
            <a:spLocks noGrp="1"/>
          </p:cNvSpPr>
          <p:nvPr>
            <p:ph type="body" sz="quarter" idx="15" hasCustomPrompt="1"/>
          </p:nvPr>
        </p:nvSpPr>
        <p:spPr>
          <a:xfrm>
            <a:off x="3426734" y="3878221"/>
            <a:ext cx="2414971"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4"/>
          <p:cNvSpPr>
            <a:spLocks noGrp="1"/>
          </p:cNvSpPr>
          <p:nvPr>
            <p:ph type="pic" sz="quarter" idx="16" hasCustomPrompt="1"/>
          </p:nvPr>
        </p:nvSpPr>
        <p:spPr bwMode="gray">
          <a:xfrm>
            <a:off x="3426734" y="1620000"/>
            <a:ext cx="2414971" cy="1728000"/>
          </a:xfrm>
          <a:noFill/>
        </p:spPr>
        <p:txBody>
          <a:bodyPr vert="horz" lIns="0" tIns="180000" rIns="0" bIns="0" rtlCol="0" anchor="t" anchorCtr="0">
            <a:noAutofit/>
          </a:bodyPr>
          <a:lstStyle>
            <a:lvl1pPr marL="0" indent="0" algn="ctr" defTabSz="1088390" rtl="0" eaLnBrk="1" latinLnBrk="0" hangingPunct="1">
              <a:spcBef>
                <a:spcPts val="1930"/>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13" name="Text placeholder - column 2"/>
          <p:cNvSpPr>
            <a:spLocks noGrp="1"/>
          </p:cNvSpPr>
          <p:nvPr>
            <p:ph type="body" sz="quarter" idx="17" hasCustomPrompt="1"/>
          </p:nvPr>
        </p:nvSpPr>
        <p:spPr>
          <a:xfrm>
            <a:off x="6349599" y="3878221"/>
            <a:ext cx="2414971"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4" name="Picture Placeholder 4"/>
          <p:cNvSpPr>
            <a:spLocks noGrp="1"/>
          </p:cNvSpPr>
          <p:nvPr>
            <p:ph type="pic" sz="quarter" idx="18" hasCustomPrompt="1"/>
          </p:nvPr>
        </p:nvSpPr>
        <p:spPr bwMode="gray">
          <a:xfrm>
            <a:off x="6349599" y="1620000"/>
            <a:ext cx="2414971" cy="1728000"/>
          </a:xfrm>
          <a:noFill/>
        </p:spPr>
        <p:txBody>
          <a:bodyPr vert="horz" lIns="0" tIns="180000" rIns="0" bIns="0" rtlCol="0" anchor="t" anchorCtr="0">
            <a:noAutofit/>
          </a:bodyPr>
          <a:lstStyle>
            <a:lvl1pPr marL="0" indent="0" algn="ctr" defTabSz="1088390" rtl="0" eaLnBrk="1" latinLnBrk="0" hangingPunct="1">
              <a:spcBef>
                <a:spcPts val="1930"/>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3870" y="504000"/>
            <a:ext cx="11183564" cy="369332"/>
          </a:xfrm>
        </p:spPr>
        <p:txBody>
          <a:bodyPr/>
          <a:lstStyle/>
          <a:p>
            <a:r>
              <a:rPr lang="en-US" noProof="0" dirty="0"/>
              <a:t>Insert page title (sentence case)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Agenda</a:t>
            </a:r>
          </a:p>
        </p:txBody>
      </p:sp>
      <p:pic>
        <p:nvPicPr>
          <p:cNvPr id="4" name="图片 3"/>
          <p:cNvPicPr>
            <a:picLocks noChangeAspect="1"/>
          </p:cNvPicPr>
          <p:nvPr userDrawn="1"/>
        </p:nvPicPr>
        <p:blipFill rotWithShape="1">
          <a:blip r:embed="rId2" cstate="screen"/>
          <a:srcRect/>
          <a:stretch>
            <a:fillRect/>
          </a:stretch>
        </p:blipFill>
        <p:spPr>
          <a:xfrm>
            <a:off x="11147940" y="6487193"/>
            <a:ext cx="738640" cy="360158"/>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de-DE" dirty="0"/>
          </a:p>
        </p:txBody>
      </p:sp>
      <p:pic>
        <p:nvPicPr>
          <p:cNvPr id="3" name="图片 2"/>
          <p:cNvPicPr>
            <a:picLocks noChangeAspect="1"/>
          </p:cNvPicPr>
          <p:nvPr userDrawn="1"/>
        </p:nvPicPr>
        <p:blipFill rotWithShape="1">
          <a:blip r:embed="rId2" cstate="screen"/>
          <a:srcRect/>
          <a:stretch>
            <a:fillRect/>
          </a:stretch>
        </p:blipFill>
        <p:spPr>
          <a:xfrm>
            <a:off x="11177794" y="6513006"/>
            <a:ext cx="678931" cy="344994"/>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432002" y="1690687"/>
            <a:ext cx="11326284" cy="4391026"/>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432000" y="1692001"/>
            <a:ext cx="5553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hasCustomPrompt="1"/>
          </p:nvPr>
        </p:nvSpPr>
        <p:spPr>
          <a:xfrm>
            <a:off x="6206400" y="1692001"/>
            <a:ext cx="5553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Text with picture right 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de-DE" dirty="0"/>
          </a:p>
        </p:txBody>
      </p:sp>
      <p:sp>
        <p:nvSpPr>
          <p:cNvPr id="5" name="Picture Placeholder 4"/>
          <p:cNvSpPr>
            <a:spLocks noGrp="1"/>
          </p:cNvSpPr>
          <p:nvPr>
            <p:ph type="pic" sz="quarter" idx="10"/>
          </p:nvPr>
        </p:nvSpPr>
        <p:spPr bwMode="gray">
          <a:xfrm>
            <a:off x="7660800" y="1690689"/>
            <a:ext cx="4104000" cy="4391025"/>
          </a:xfrm>
        </p:spPr>
        <p:txBody>
          <a:bodyPr tIns="1542886" anchor="t" anchorCtr="0"/>
          <a:lstStyle>
            <a:lvl1pPr algn="ctr">
              <a:defRPr b="0"/>
            </a:lvl1pPr>
          </a:lstStyle>
          <a:p>
            <a:r>
              <a:rPr lang="en-US" altLang="zh-CN" dirty="0"/>
              <a:t>Click icon to add picture</a:t>
            </a:r>
            <a:endParaRPr lang="de-DE" dirty="0"/>
          </a:p>
        </p:txBody>
      </p:sp>
      <p:sp>
        <p:nvSpPr>
          <p:cNvPr id="7" name="Text Placeholder 6"/>
          <p:cNvSpPr>
            <a:spLocks noGrp="1"/>
          </p:cNvSpPr>
          <p:nvPr>
            <p:ph type="body" sz="quarter" idx="11" hasCustomPrompt="1"/>
          </p:nvPr>
        </p:nvSpPr>
        <p:spPr bwMode="gray">
          <a:xfrm>
            <a:off x="432000" y="1690689"/>
            <a:ext cx="6984000" cy="4391025"/>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de-DE" dirty="0"/>
          </a:p>
        </p:txBody>
      </p:sp>
      <p:sp>
        <p:nvSpPr>
          <p:cNvPr id="5" name="Picture Placeholder 4"/>
          <p:cNvSpPr>
            <a:spLocks noGrp="1"/>
          </p:cNvSpPr>
          <p:nvPr>
            <p:ph type="pic" sz="quarter" idx="10"/>
          </p:nvPr>
        </p:nvSpPr>
        <p:spPr bwMode="gray">
          <a:xfrm>
            <a:off x="6206400" y="1692002"/>
            <a:ext cx="5553600" cy="4392000"/>
          </a:xfrm>
        </p:spPr>
        <p:txBody>
          <a:bodyPr vert="horz" lIns="0" tIns="1542886" rIns="0" bIns="0" rtlCol="0" anchor="t" anchorCtr="0">
            <a:noAutofit/>
          </a:bodyPr>
          <a:lstStyle>
            <a:lvl1pPr marL="0" indent="0" algn="ctr" defTabSz="815975" rtl="0" eaLnBrk="1" latinLnBrk="0" hangingPunct="1">
              <a:spcBef>
                <a:spcPts val="1445"/>
              </a:spcBef>
              <a:buClr>
                <a:schemeClr val="accent1"/>
              </a:buClr>
              <a:buSzPct val="80000"/>
              <a:buFontTx/>
              <a:buNone/>
              <a:defRPr lang="de-DE" sz="1575" b="0" kern="1200" dirty="0">
                <a:solidFill>
                  <a:schemeClr val="tx1"/>
                </a:solidFill>
                <a:latin typeface="+mn-lt"/>
                <a:ea typeface="+mn-ea"/>
                <a:cs typeface="+mn-cs"/>
              </a:defRPr>
            </a:lvl1pPr>
          </a:lstStyle>
          <a:p>
            <a:r>
              <a:rPr lang="en-US" altLang="zh-CN" dirty="0"/>
              <a:t>Click icon to add picture</a:t>
            </a:r>
            <a:endParaRPr lang="de-DE" dirty="0"/>
          </a:p>
        </p:txBody>
      </p:sp>
      <p:sp>
        <p:nvSpPr>
          <p:cNvPr id="7" name="Text Placeholder 6"/>
          <p:cNvSpPr>
            <a:spLocks noGrp="1"/>
          </p:cNvSpPr>
          <p:nvPr>
            <p:ph type="body" sz="quarter" idx="11" hasCustomPrompt="1"/>
          </p:nvPr>
        </p:nvSpPr>
        <p:spPr bwMode="gray">
          <a:xfrm>
            <a:off x="432000" y="1692002"/>
            <a:ext cx="5553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3917" y="1690687"/>
            <a:ext cx="11542194" cy="4391026"/>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de-DE" dirty="0"/>
          </a:p>
        </p:txBody>
      </p:sp>
      <p:sp>
        <p:nvSpPr>
          <p:cNvPr id="5" name="Picture Placeholder 4"/>
          <p:cNvSpPr>
            <a:spLocks noGrp="1"/>
          </p:cNvSpPr>
          <p:nvPr>
            <p:ph type="pic" sz="quarter" idx="10"/>
          </p:nvPr>
        </p:nvSpPr>
        <p:spPr bwMode="gray">
          <a:xfrm>
            <a:off x="4767072" y="1692002"/>
            <a:ext cx="6984000" cy="4392000"/>
          </a:xfrm>
        </p:spPr>
        <p:txBody>
          <a:bodyPr vert="horz" lIns="0" tIns="1542886" rIns="0" bIns="0" rtlCol="0" anchor="t" anchorCtr="0">
            <a:noAutofit/>
          </a:bodyPr>
          <a:lstStyle>
            <a:lvl1pPr marL="0" indent="0" algn="ctr" defTabSz="815975" rtl="0" eaLnBrk="1" latinLnBrk="0" hangingPunct="1">
              <a:spcBef>
                <a:spcPts val="1445"/>
              </a:spcBef>
              <a:buClr>
                <a:schemeClr val="accent1"/>
              </a:buClr>
              <a:buSzPct val="80000"/>
              <a:buFontTx/>
              <a:buNone/>
              <a:defRPr lang="de-DE" sz="1575" b="0" kern="1200" dirty="0">
                <a:solidFill>
                  <a:schemeClr val="tx1"/>
                </a:solidFill>
                <a:latin typeface="+mn-lt"/>
                <a:ea typeface="+mn-ea"/>
                <a:cs typeface="+mn-cs"/>
              </a:defRPr>
            </a:lvl1pPr>
          </a:lstStyle>
          <a:p>
            <a:r>
              <a:rPr lang="en-US" altLang="zh-CN" dirty="0"/>
              <a:t>Click icon to add picture</a:t>
            </a:r>
            <a:endParaRPr lang="de-DE" dirty="0"/>
          </a:p>
        </p:txBody>
      </p:sp>
      <p:sp>
        <p:nvSpPr>
          <p:cNvPr id="7" name="Text Placeholder 6"/>
          <p:cNvSpPr>
            <a:spLocks noGrp="1"/>
          </p:cNvSpPr>
          <p:nvPr>
            <p:ph type="body" sz="quarter" idx="11" hasCustomPrompt="1"/>
          </p:nvPr>
        </p:nvSpPr>
        <p:spPr bwMode="gray">
          <a:xfrm>
            <a:off x="432000" y="1692002"/>
            <a:ext cx="41040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432000" y="1690688"/>
            <a:ext cx="5553600" cy="1720800"/>
          </a:xfrm>
        </p:spPr>
        <p:txBody>
          <a:bodyPr/>
          <a:lstStyle>
            <a:lvl1pPr>
              <a:defRPr/>
            </a:lvl1pPr>
          </a:lstStyle>
          <a:p>
            <a:pPr lvl="0"/>
            <a:r>
              <a:rPr lang="en-US" noProof="0" dirty="0"/>
              <a:t>First level</a:t>
            </a:r>
          </a:p>
          <a:p>
            <a:pPr lvl="1"/>
            <a:r>
              <a:rPr lang="en-US" dirty="0"/>
              <a:t>Second level</a:t>
            </a:r>
          </a:p>
        </p:txBody>
      </p:sp>
      <p:sp>
        <p:nvSpPr>
          <p:cNvPr id="13" name="Text Placeholder 3"/>
          <p:cNvSpPr>
            <a:spLocks noGrp="1"/>
          </p:cNvSpPr>
          <p:nvPr>
            <p:ph type="body" sz="quarter" idx="14" hasCustomPrompt="1"/>
          </p:nvPr>
        </p:nvSpPr>
        <p:spPr>
          <a:xfrm>
            <a:off x="6206400" y="1690688"/>
            <a:ext cx="5553600" cy="1720800"/>
          </a:xfrm>
        </p:spPr>
        <p:txBody>
          <a:bodyPr/>
          <a:lstStyle>
            <a:lvl1pPr>
              <a:defRPr/>
            </a:lvl1pPr>
          </a:lstStyle>
          <a:p>
            <a:pPr lvl="0"/>
            <a:r>
              <a:rPr lang="en-US" noProof="0" dirty="0"/>
              <a:t>First level</a:t>
            </a:r>
          </a:p>
          <a:p>
            <a:pPr lvl="1"/>
            <a:r>
              <a:rPr lang="en-US" dirty="0"/>
              <a:t>Second level</a:t>
            </a:r>
          </a:p>
        </p:txBody>
      </p:sp>
      <p:sp>
        <p:nvSpPr>
          <p:cNvPr id="9" name="Picture Placeholder 4"/>
          <p:cNvSpPr>
            <a:spLocks noGrp="1"/>
          </p:cNvSpPr>
          <p:nvPr>
            <p:ph type="pic" sz="quarter" idx="15"/>
          </p:nvPr>
        </p:nvSpPr>
        <p:spPr bwMode="gray">
          <a:xfrm>
            <a:off x="432000" y="3573493"/>
            <a:ext cx="5553600" cy="2508223"/>
          </a:xfrm>
        </p:spPr>
        <p:txBody>
          <a:bodyPr tIns="600012" anchor="t" anchorCtr="0"/>
          <a:lstStyle>
            <a:lvl1pPr algn="ctr">
              <a:defRPr b="0"/>
            </a:lvl1pPr>
          </a:lstStyle>
          <a:p>
            <a:r>
              <a:rPr lang="en-US" altLang="zh-CN" dirty="0"/>
              <a:t>Click icon to add picture</a:t>
            </a:r>
            <a:endParaRPr lang="de-DE" dirty="0"/>
          </a:p>
        </p:txBody>
      </p:sp>
      <p:sp>
        <p:nvSpPr>
          <p:cNvPr id="11" name="Picture Placeholder 4"/>
          <p:cNvSpPr>
            <a:spLocks noGrp="1"/>
          </p:cNvSpPr>
          <p:nvPr>
            <p:ph type="pic" sz="quarter" idx="16"/>
          </p:nvPr>
        </p:nvSpPr>
        <p:spPr bwMode="gray">
          <a:xfrm>
            <a:off x="6206400" y="3573493"/>
            <a:ext cx="5553600" cy="2508223"/>
          </a:xfrm>
        </p:spPr>
        <p:txBody>
          <a:bodyPr tIns="600012" anchor="t" anchorCtr="0"/>
          <a:lstStyle>
            <a:lvl1pPr algn="ctr">
              <a:defRPr b="0"/>
            </a:lvl1pPr>
          </a:lstStyle>
          <a:p>
            <a:r>
              <a:rPr lang="en-US" altLang="zh-CN" dirty="0"/>
              <a:t>Click icon to add picture</a:t>
            </a:r>
            <a:endParaRPr lang="de-DE"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7" name="Content Placeholder 2"/>
          <p:cNvSpPr>
            <a:spLocks noGrp="1"/>
          </p:cNvSpPr>
          <p:nvPr>
            <p:ph idx="1" hasCustomPrompt="1"/>
          </p:nvPr>
        </p:nvSpPr>
        <p:spPr>
          <a:xfrm>
            <a:off x="432000" y="1692000"/>
            <a:ext cx="11328000" cy="4392000"/>
          </a:xfrm>
        </p:spPr>
        <p:txBody>
          <a:bodyPr tIns="1714317"/>
          <a:lstStyle>
            <a:lvl1pPr algn="ctr">
              <a:defRPr b="0"/>
            </a:lvl1pPr>
          </a:lstStyle>
          <a:p>
            <a:pPr lvl="0"/>
            <a:r>
              <a:rPr lang="en-US" dirty="0"/>
              <a:t>Click to add content</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scussion Pan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Discussion panel</a:t>
            </a:r>
          </a:p>
        </p:txBody>
      </p:sp>
      <p:sp>
        <p:nvSpPr>
          <p:cNvPr id="5" name="Text Placeholder 4"/>
          <p:cNvSpPr>
            <a:spLocks noGrp="1"/>
          </p:cNvSpPr>
          <p:nvPr>
            <p:ph type="body" sz="quarter" idx="10" hasCustomPrompt="1"/>
          </p:nvPr>
        </p:nvSpPr>
        <p:spPr>
          <a:xfrm>
            <a:off x="432002" y="1692000"/>
            <a:ext cx="11326284" cy="2816156"/>
          </a:xfrm>
        </p:spPr>
        <p:txBody>
          <a:bodyPr>
            <a:noAutofit/>
          </a:bodyPr>
          <a:lstStyle>
            <a:lvl1pPr>
              <a:spcBef>
                <a:spcPts val="1605"/>
              </a:spcBef>
              <a:defRPr/>
            </a:lvl1pPr>
          </a:lstStyle>
          <a:p>
            <a:r>
              <a:rPr lang="en-US" dirty="0"/>
              <a:t>Title of discussion panel</a:t>
            </a:r>
          </a:p>
          <a:p>
            <a:r>
              <a:rPr lang="en-US" b="0" dirty="0"/>
              <a:t>Speaker Name, Company 1</a:t>
            </a:r>
          </a:p>
          <a:p>
            <a:r>
              <a:rPr lang="en-US" b="0" dirty="0"/>
              <a:t>Speaker Name, Company 2</a:t>
            </a:r>
          </a:p>
          <a:p>
            <a:r>
              <a:rPr lang="en-US" b="0" dirty="0"/>
              <a:t>Speaker Name, Company 3</a:t>
            </a:r>
          </a:p>
          <a:p>
            <a:r>
              <a:rPr lang="en-US" b="0" dirty="0"/>
              <a:t>Speaker Name, Company 4</a:t>
            </a:r>
          </a:p>
          <a:p>
            <a:r>
              <a:rPr lang="en-US" b="0" dirty="0"/>
              <a:t>Speaker Name, Company 5</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pyright">
    <p:bg bwMode="gray">
      <p:bgRef idx="1001">
        <a:schemeClr val="bg1"/>
      </p:bgRef>
    </p:bg>
    <p:spTree>
      <p:nvGrpSpPr>
        <p:cNvPr id="1" name=""/>
        <p:cNvGrpSpPr/>
        <p:nvPr/>
      </p:nvGrpSpPr>
      <p:grpSpPr>
        <a:xfrm>
          <a:off x="0" y="0"/>
          <a:ext cx="0" cy="0"/>
          <a:chOff x="0" y="0"/>
          <a:chExt cx="0" cy="0"/>
        </a:xfrm>
      </p:grpSpPr>
      <p:sp>
        <p:nvSpPr>
          <p:cNvPr id="7" name="TextBox 6"/>
          <p:cNvSpPr txBox="1"/>
          <p:nvPr/>
        </p:nvSpPr>
        <p:spPr bwMode="gray">
          <a:xfrm>
            <a:off x="432000" y="1692000"/>
            <a:ext cx="5553600" cy="3466334"/>
          </a:xfrm>
          <a:prstGeom prst="rect">
            <a:avLst/>
          </a:prstGeom>
          <a:noFill/>
        </p:spPr>
        <p:txBody>
          <a:bodyPr wrap="square" lIns="0" tIns="0" rIns="0" bIns="0" rtlCol="0">
            <a:spAutoFit/>
          </a:bodyPr>
          <a:lstStyle/>
          <a:p>
            <a:pPr defTabSz="815975">
              <a:lnSpc>
                <a:spcPct val="95000"/>
              </a:lnSpc>
              <a:spcBef>
                <a:spcPts val="355"/>
              </a:spcBef>
            </a:pPr>
            <a:r>
              <a:rPr lang="en-GB" sz="750" noProof="1">
                <a:solidFill>
                  <a:srgbClr val="000000"/>
                </a:solidFill>
                <a:ea typeface="MS PGothic" panose="020B0600070205080204" pitchFamily="34" charset="-128"/>
              </a:rPr>
              <a:t>No part of this publication may be reproduced or transmitted in any form or for any purDMS</a:t>
            </a:r>
            <a:r>
              <a:rPr lang="zh-CN" altLang="en-US" sz="750" noProof="1">
                <a:solidFill>
                  <a:srgbClr val="000000"/>
                </a:solidFill>
                <a:ea typeface="MS PGothic" panose="020B0600070205080204" pitchFamily="34" charset="-128"/>
              </a:rPr>
              <a:t>系统</a:t>
            </a:r>
            <a:r>
              <a:rPr lang="en-GB" sz="750" noProof="1">
                <a:solidFill>
                  <a:srgbClr val="000000"/>
                </a:solidFill>
                <a:ea typeface="MS PGothic" panose="020B0600070205080204" pitchFamily="34" charset="-128"/>
              </a:rPr>
              <a:t>e without the express permission of SAP AG. The information contained herein may be changed without prior notice.</a:t>
            </a:r>
            <a:endParaRPr sz="750" noProof="1">
              <a:solidFill>
                <a:srgbClr val="000000"/>
              </a:solidFill>
              <a:ea typeface="MS PGothic" panose="020B0600070205080204" pitchFamily="34" charset="-128"/>
            </a:endParaRPr>
          </a:p>
          <a:p>
            <a:pPr defTabSz="815975">
              <a:lnSpc>
                <a:spcPct val="95000"/>
              </a:lnSpc>
              <a:spcBef>
                <a:spcPts val="355"/>
              </a:spcBef>
            </a:pPr>
            <a:r>
              <a:rPr lang="en-GB" sz="750" noProof="1">
                <a:solidFill>
                  <a:srgbClr val="000000"/>
                </a:solidFill>
                <a:ea typeface="MS PGothic" panose="020B0600070205080204" pitchFamily="34" charset="-128"/>
              </a:rPr>
              <a:t>Some software products marketed by SAP AG and its distributors contain proprietary software components of other software vendors.</a:t>
            </a:r>
            <a:endParaRPr sz="750" noProof="1">
              <a:solidFill>
                <a:srgbClr val="000000"/>
              </a:solidFill>
              <a:ea typeface="MS PGothic" panose="020B0600070205080204" pitchFamily="34" charset="-128"/>
            </a:endParaRPr>
          </a:p>
          <a:p>
            <a:pPr defTabSz="815975">
              <a:lnSpc>
                <a:spcPct val="95000"/>
              </a:lnSpc>
              <a:spcBef>
                <a:spcPts val="355"/>
              </a:spcBef>
            </a:pPr>
            <a:r>
              <a:rPr lang="en-GB" sz="750" noProof="1">
                <a:solidFill>
                  <a:srgbClr val="000000"/>
                </a:solidFill>
                <a:ea typeface="MS PGothic" panose="020B0600070205080204" pitchFamily="34" charset="-128"/>
              </a:rPr>
              <a:t>Microsoft, Windows, Excel, Outlook, and PowerPoint are registered trademarks of Microsoft Corporation. </a:t>
            </a:r>
            <a:endParaRPr sz="750" noProof="1">
              <a:solidFill>
                <a:srgbClr val="000000"/>
              </a:solidFill>
              <a:ea typeface="MS PGothic" panose="020B0600070205080204" pitchFamily="34" charset="-128"/>
            </a:endParaRPr>
          </a:p>
          <a:p>
            <a:pPr defTabSz="815975">
              <a:lnSpc>
                <a:spcPct val="95000"/>
              </a:lnSpc>
              <a:spcBef>
                <a:spcPts val="355"/>
              </a:spcBef>
            </a:pPr>
            <a:r>
              <a:rPr lang="en-GB" sz="750" noProof="1">
                <a:solidFill>
                  <a:srgbClr val="000000"/>
                </a:solidFill>
                <a:ea typeface="MS PGothic" panose="020B0600070205080204" pitchFamily="34" charset="-128"/>
              </a:rPr>
              <a:t>IBM, DB2, DB2 Universal Database, System i, System i5, System p, System p5, System x, System z, System z10, System z9, z10, z9, iSeries, pSeries, xSeries, zSeries, eServer, z/VM, z/OS, i5/OS, S/390, OS/390, OS/400, AS/400, S/390 Parallel Enterprise Server, PowerVM, Power Architecture, POWER6+, POWER6, POWER5+, POWER5, POWER, OpenPower, PowerPC, BatchPipes, BladeCenter, System Storage, GPFS, HACMP, RETAIN, DB2 Connect, RACF, Redbooks, OS/2, Parallel Sysplex, MVS/ESA, AIX, Intelligent Miner, WebSphere, Netfinity, Tivoli and Informix are trademarks or registered trademarks of IBM Corporation.</a:t>
            </a:r>
            <a:endParaRPr sz="750" noProof="1">
              <a:solidFill>
                <a:srgbClr val="000000"/>
              </a:solidFill>
              <a:ea typeface="MS PGothic" panose="020B0600070205080204" pitchFamily="34" charset="-128"/>
            </a:endParaRPr>
          </a:p>
          <a:p>
            <a:pPr defTabSz="815975">
              <a:lnSpc>
                <a:spcPct val="95000"/>
              </a:lnSpc>
              <a:spcBef>
                <a:spcPts val="355"/>
              </a:spcBef>
            </a:pPr>
            <a:r>
              <a:rPr lang="en-GB" sz="750" noProof="1">
                <a:solidFill>
                  <a:srgbClr val="000000"/>
                </a:solidFill>
                <a:ea typeface="MS PGothic" panose="020B0600070205080204" pitchFamily="34" charset="-128"/>
              </a:rPr>
              <a:t>Linux is the registered trademark of Linus Torvalds in the U.S. and other countries.</a:t>
            </a:r>
            <a:endParaRPr sz="750" noProof="1">
              <a:solidFill>
                <a:srgbClr val="000000"/>
              </a:solidFill>
              <a:ea typeface="MS PGothic" panose="020B0600070205080204" pitchFamily="34" charset="-128"/>
            </a:endParaRPr>
          </a:p>
          <a:p>
            <a:pPr defTabSz="815975">
              <a:lnSpc>
                <a:spcPct val="95000"/>
              </a:lnSpc>
              <a:spcBef>
                <a:spcPts val="355"/>
              </a:spcBef>
            </a:pPr>
            <a:r>
              <a:rPr lang="en-GB" sz="750" noProof="1">
                <a:solidFill>
                  <a:srgbClr val="000000"/>
                </a:solidFill>
                <a:ea typeface="MS PGothic" panose="020B0600070205080204" pitchFamily="34" charset="-128"/>
              </a:rPr>
              <a:t>Adobe, the Adobe logo, Acrobat, DMS</a:t>
            </a:r>
            <a:r>
              <a:rPr lang="zh-CN" altLang="en-US" sz="750" noProof="1">
                <a:solidFill>
                  <a:srgbClr val="000000"/>
                </a:solidFill>
                <a:ea typeface="MS PGothic" panose="020B0600070205080204" pitchFamily="34" charset="-128"/>
              </a:rPr>
              <a:t>系统</a:t>
            </a:r>
            <a:r>
              <a:rPr lang="en-GB" sz="750" noProof="1">
                <a:solidFill>
                  <a:srgbClr val="000000"/>
                </a:solidFill>
                <a:ea typeface="MS PGothic" panose="020B0600070205080204" pitchFamily="34" charset="-128"/>
              </a:rPr>
              <a:t>tScript, and Reader are either trademarks or registered trademarks of Adobe Systems Incorporated in the United States and/or other countries.</a:t>
            </a:r>
            <a:endParaRPr sz="750" noProof="1">
              <a:solidFill>
                <a:srgbClr val="000000"/>
              </a:solidFill>
              <a:ea typeface="MS PGothic" panose="020B0600070205080204" pitchFamily="34" charset="-128"/>
            </a:endParaRPr>
          </a:p>
          <a:p>
            <a:pPr defTabSz="815975">
              <a:lnSpc>
                <a:spcPct val="95000"/>
              </a:lnSpc>
              <a:spcBef>
                <a:spcPts val="355"/>
              </a:spcBef>
            </a:pPr>
            <a:r>
              <a:rPr lang="en-GB" sz="750" noProof="1">
                <a:solidFill>
                  <a:srgbClr val="000000"/>
                </a:solidFill>
                <a:ea typeface="MS PGothic" panose="020B0600070205080204" pitchFamily="34" charset="-128"/>
              </a:rPr>
              <a:t>Oracle is a registered trademark of Oracle Corporation.</a:t>
            </a:r>
            <a:endParaRPr sz="750" noProof="1">
              <a:solidFill>
                <a:srgbClr val="000000"/>
              </a:solidFill>
              <a:ea typeface="MS PGothic" panose="020B0600070205080204" pitchFamily="34" charset="-128"/>
            </a:endParaRPr>
          </a:p>
          <a:p>
            <a:pPr defTabSz="815975">
              <a:lnSpc>
                <a:spcPct val="95000"/>
              </a:lnSpc>
              <a:spcBef>
                <a:spcPts val="355"/>
              </a:spcBef>
            </a:pPr>
            <a:r>
              <a:rPr lang="en-GB" sz="750" noProof="1">
                <a:solidFill>
                  <a:srgbClr val="000000"/>
                </a:solidFill>
                <a:ea typeface="MS PGothic" panose="020B0600070205080204" pitchFamily="34" charset="-128"/>
              </a:rPr>
              <a:t>UNIX, X/Open, OSF/1, and Motif are registered trademarks of the Open Group.</a:t>
            </a:r>
            <a:endParaRPr sz="750" noProof="1">
              <a:solidFill>
                <a:srgbClr val="000000"/>
              </a:solidFill>
              <a:ea typeface="MS PGothic" panose="020B0600070205080204" pitchFamily="34" charset="-128"/>
            </a:endParaRPr>
          </a:p>
          <a:p>
            <a:pPr defTabSz="815975">
              <a:lnSpc>
                <a:spcPct val="95000"/>
              </a:lnSpc>
              <a:spcBef>
                <a:spcPts val="355"/>
              </a:spcBef>
            </a:pPr>
            <a:r>
              <a:rPr lang="en-US" sz="750" noProof="1">
                <a:solidFill>
                  <a:srgbClr val="000000"/>
                </a:solidFill>
                <a:ea typeface="MS PGothic" panose="020B0600070205080204" pitchFamily="34" charset="-128"/>
              </a:rPr>
              <a:t>Citrix, ICA, Program Neighborhood, MetaFrame, WinFrame, VideoFrame, and MultiWin are trademarks or registered trademarks of Citrix Systems, Inc.</a:t>
            </a:r>
            <a:endParaRPr sz="750" noProof="1">
              <a:solidFill>
                <a:srgbClr val="000000"/>
              </a:solidFill>
              <a:ea typeface="MS PGothic" panose="020B0600070205080204" pitchFamily="34" charset="-128"/>
            </a:endParaRPr>
          </a:p>
          <a:p>
            <a:pPr defTabSz="815975">
              <a:lnSpc>
                <a:spcPct val="95000"/>
              </a:lnSpc>
              <a:spcBef>
                <a:spcPts val="355"/>
              </a:spcBef>
            </a:pPr>
            <a:r>
              <a:rPr lang="en-GB" sz="750" noProof="1">
                <a:solidFill>
                  <a:srgbClr val="000000"/>
                </a:solidFill>
                <a:ea typeface="MS PGothic" panose="020B0600070205080204" pitchFamily="34" charset="-128"/>
              </a:rPr>
              <a:t>HTML, XML, XHTML and W3C are trademarks or registered trademarks of W3C®, World Wide Web Consortium, Massachusetts Institute of Technology. </a:t>
            </a:r>
            <a:endParaRPr sz="750" noProof="1">
              <a:solidFill>
                <a:srgbClr val="000000"/>
              </a:solidFill>
              <a:ea typeface="MS PGothic" panose="020B0600070205080204" pitchFamily="34" charset="-128"/>
            </a:endParaRPr>
          </a:p>
          <a:p>
            <a:pPr defTabSz="815975">
              <a:lnSpc>
                <a:spcPct val="95000"/>
              </a:lnSpc>
              <a:spcBef>
                <a:spcPts val="355"/>
              </a:spcBef>
            </a:pPr>
            <a:r>
              <a:rPr lang="en-GB" sz="750" noProof="1">
                <a:solidFill>
                  <a:srgbClr val="000000"/>
                </a:solidFill>
                <a:ea typeface="MS PGothic" panose="020B0600070205080204" pitchFamily="34" charset="-128"/>
              </a:rPr>
              <a:t>Java is a registered trademark of Sun Microsystems, Inc.</a:t>
            </a:r>
            <a:endParaRPr sz="750" noProof="1">
              <a:solidFill>
                <a:srgbClr val="000000"/>
              </a:solidFill>
              <a:ea typeface="MS PGothic" panose="020B0600070205080204" pitchFamily="34" charset="-128"/>
            </a:endParaRPr>
          </a:p>
          <a:p>
            <a:pPr defTabSz="815975">
              <a:lnSpc>
                <a:spcPct val="95000"/>
              </a:lnSpc>
              <a:spcBef>
                <a:spcPts val="355"/>
              </a:spcBef>
            </a:pPr>
            <a:r>
              <a:rPr lang="en-GB" sz="750" noProof="1">
                <a:solidFill>
                  <a:srgbClr val="000000"/>
                </a:solidFill>
                <a:ea typeface="MS PGothic" panose="020B0600070205080204" pitchFamily="34" charset="-128"/>
              </a:rPr>
              <a:t>JavaScript is a registered trademark of Sun Microsystems, Inc., used under license for technology invented and implemented by Netscape. </a:t>
            </a:r>
            <a:endParaRPr sz="750" noProof="1">
              <a:solidFill>
                <a:srgbClr val="000000"/>
              </a:solidFill>
              <a:ea typeface="MS PGothic" panose="020B0600070205080204" pitchFamily="34" charset="-128"/>
            </a:endParaRPr>
          </a:p>
          <a:p>
            <a:pPr defTabSz="815975">
              <a:lnSpc>
                <a:spcPct val="95000"/>
              </a:lnSpc>
              <a:spcBef>
                <a:spcPts val="355"/>
              </a:spcBef>
            </a:pPr>
            <a:r>
              <a:rPr lang="en-US" sz="750" noProof="1">
                <a:solidFill>
                  <a:srgbClr val="000000"/>
                </a:solidFill>
                <a:ea typeface="MS PGothic" panose="020B0600070205080204" pitchFamily="34" charset="-128"/>
              </a:rPr>
              <a:t>SAP, R/3, SAP NetWeaver, Duet, PartnerEdge, ByDesign, SAP BusinessObjects Explorer, StreamWork, and other SAP products and services mentioned herein as well as their respective logos are trademarks or registered trademarks of SAP AG in Germany and other countries.</a:t>
            </a:r>
            <a:endParaRPr sz="750" noProof="1">
              <a:solidFill>
                <a:srgbClr val="000000"/>
              </a:solidFill>
              <a:ea typeface="MS PGothic" panose="020B0600070205080204" pitchFamily="34" charset="-128"/>
            </a:endParaRPr>
          </a:p>
        </p:txBody>
      </p:sp>
      <p:sp>
        <p:nvSpPr>
          <p:cNvPr id="11" name="TextBox 10"/>
          <p:cNvSpPr txBox="1"/>
          <p:nvPr userDrawn="1"/>
        </p:nvSpPr>
        <p:spPr bwMode="gray">
          <a:xfrm>
            <a:off x="432002" y="324000"/>
            <a:ext cx="7081597" cy="756000"/>
          </a:xfrm>
          <a:prstGeom prst="rect">
            <a:avLst/>
          </a:prstGeom>
        </p:spPr>
        <p:txBody>
          <a:bodyPr vert="horz" lIns="0" tIns="0" rIns="0" bIns="0" rtlCol="0" anchor="ctr" anchorCtr="0">
            <a:noAutofit/>
          </a:bodyPr>
          <a:lstStyle/>
          <a:p>
            <a:pPr defTabSz="815975">
              <a:spcBef>
                <a:spcPct val="0"/>
              </a:spcBef>
            </a:pPr>
            <a:r>
              <a:rPr lang="en-GB" sz="2175" b="1" dirty="0">
                <a:solidFill>
                  <a:srgbClr val="666666"/>
                </a:solidFill>
                <a:ea typeface="+mj-ea"/>
                <a:cs typeface="+mj-cs"/>
              </a:rPr>
              <a:t>© </a:t>
            </a:r>
            <a:r>
              <a:rPr sz="2175" b="1" dirty="0">
                <a:solidFill>
                  <a:srgbClr val="666666"/>
                </a:solidFill>
                <a:ea typeface="+mj-ea"/>
                <a:cs typeface="+mj-cs"/>
              </a:rPr>
              <a:t>2011 SAP AG. All rights reserved</a:t>
            </a:r>
          </a:p>
        </p:txBody>
      </p:sp>
      <p:sp>
        <p:nvSpPr>
          <p:cNvPr id="6" name="TextBox 5"/>
          <p:cNvSpPr txBox="1"/>
          <p:nvPr userDrawn="1"/>
        </p:nvSpPr>
        <p:spPr bwMode="gray">
          <a:xfrm>
            <a:off x="6206400" y="1692002"/>
            <a:ext cx="5553600" cy="2771271"/>
          </a:xfrm>
          <a:prstGeom prst="rect">
            <a:avLst/>
          </a:prstGeom>
          <a:noFill/>
        </p:spPr>
        <p:txBody>
          <a:bodyPr wrap="square" lIns="0" tIns="0" rIns="0" bIns="0" rtlCol="0">
            <a:spAutoFit/>
          </a:bodyPr>
          <a:lstStyle/>
          <a:p>
            <a:pPr defTabSz="815975" fontAlgn="t">
              <a:lnSpc>
                <a:spcPct val="95000"/>
              </a:lnSpc>
              <a:spcBef>
                <a:spcPts val="355"/>
              </a:spcBef>
            </a:pPr>
            <a:r>
              <a:rPr lang="en-US" sz="750" noProof="1">
                <a:solidFill>
                  <a:srgbClr val="000000"/>
                </a:solidFill>
                <a:ea typeface="MS PGothic" panose="020B0600070205080204" pitchFamily="34" charset="-128"/>
              </a:rPr>
              <a:t>Business Objects and the Business Objects logo, BusinessObjects, Crystal Reports, Crystal Decisions, Web Intelligence, Xcelsius, and other Business Objects products and services mentioned herein as well as their respective logos are trademarks or registered trademarks of Business Objects Software Ltd. Business Objects is an SAP company.</a:t>
            </a:r>
            <a:endParaRPr sz="750" noProof="1">
              <a:solidFill>
                <a:srgbClr val="000000"/>
              </a:solidFill>
              <a:ea typeface="MS PGothic" panose="020B0600070205080204" pitchFamily="34" charset="-128"/>
            </a:endParaRPr>
          </a:p>
          <a:p>
            <a:pPr defTabSz="815975">
              <a:lnSpc>
                <a:spcPct val="95000"/>
              </a:lnSpc>
              <a:spcBef>
                <a:spcPts val="355"/>
              </a:spcBef>
            </a:pPr>
            <a:r>
              <a:rPr lang="en-GB" sz="750" noProof="1">
                <a:solidFill>
                  <a:srgbClr val="000000"/>
                </a:solidFill>
                <a:ea typeface="MS PGothic" panose="020B0600070205080204" pitchFamily="34" charset="-128"/>
              </a:rPr>
              <a:t>Sybase and Adaptive Server, iAnywhere, Sybase 365, SQL Anywhere, and other Sybase products and services mentioned herein as well as their respective logos are trademarks or registered trademarks of Sybase, Inc. Sybase is an SAP company.</a:t>
            </a:r>
            <a:endParaRPr sz="750" noProof="1">
              <a:solidFill>
                <a:srgbClr val="000000"/>
              </a:solidFill>
              <a:ea typeface="MS PGothic" panose="020B0600070205080204" pitchFamily="34" charset="-128"/>
            </a:endParaRPr>
          </a:p>
          <a:p>
            <a:pPr defTabSz="815975">
              <a:lnSpc>
                <a:spcPct val="95000"/>
              </a:lnSpc>
              <a:spcBef>
                <a:spcPts val="355"/>
              </a:spcBef>
            </a:pPr>
            <a:r>
              <a:rPr lang="en-GB" sz="750" noProof="1">
                <a:solidFill>
                  <a:srgbClr val="000000"/>
                </a:solidFill>
                <a:ea typeface="MS PGothic" panose="020B0600070205080204" pitchFamily="34" charset="-128"/>
              </a:rPr>
              <a:t>All other product and service names mentioned are the trademarks of their respective companies. Data contained in this document serves informational purDMS</a:t>
            </a:r>
            <a:r>
              <a:rPr lang="zh-CN" altLang="en-US" sz="750" noProof="1">
                <a:solidFill>
                  <a:srgbClr val="000000"/>
                </a:solidFill>
                <a:ea typeface="MS PGothic" panose="020B0600070205080204" pitchFamily="34" charset="-128"/>
              </a:rPr>
              <a:t>系统</a:t>
            </a:r>
            <a:r>
              <a:rPr lang="en-GB" sz="750" noProof="1">
                <a:solidFill>
                  <a:srgbClr val="000000"/>
                </a:solidFill>
                <a:ea typeface="MS PGothic" panose="020B0600070205080204" pitchFamily="34" charset="-128"/>
              </a:rPr>
              <a:t>es only. National product specifications may vary.</a:t>
            </a:r>
            <a:endParaRPr sz="750" noProof="1">
              <a:solidFill>
                <a:srgbClr val="000000"/>
              </a:solidFill>
              <a:ea typeface="MS PGothic" panose="020B0600070205080204" pitchFamily="34" charset="-128"/>
            </a:endParaRPr>
          </a:p>
          <a:p>
            <a:pPr defTabSz="815975">
              <a:lnSpc>
                <a:spcPct val="95000"/>
              </a:lnSpc>
              <a:spcBef>
                <a:spcPts val="355"/>
              </a:spcBef>
            </a:pPr>
            <a:r>
              <a:rPr lang="en-US" sz="750" noProof="1">
                <a:solidFill>
                  <a:srgbClr val="000000"/>
                </a:solidFill>
                <a:ea typeface="MS PGothic" panose="020B0600070205080204" pitchFamily="34" charset="-128"/>
              </a:rPr>
              <a:t>The information in this document is proprietary to SAP. No part of this document may be reproduced, copied, or transmitted in any form or for any purDMS</a:t>
            </a:r>
            <a:r>
              <a:rPr lang="zh-CN" altLang="en-US" sz="750" noProof="1">
                <a:solidFill>
                  <a:srgbClr val="000000"/>
                </a:solidFill>
                <a:ea typeface="MS PGothic" panose="020B0600070205080204" pitchFamily="34" charset="-128"/>
              </a:rPr>
              <a:t>系统</a:t>
            </a:r>
            <a:r>
              <a:rPr lang="en-US" sz="750" noProof="1">
                <a:solidFill>
                  <a:srgbClr val="000000"/>
                </a:solidFill>
                <a:ea typeface="MS PGothic" panose="020B0600070205080204" pitchFamily="34" charset="-128"/>
              </a:rPr>
              <a:t>e without the express prior written permission of SAP AG.</a:t>
            </a:r>
            <a:endParaRPr sz="750" noProof="1">
              <a:solidFill>
                <a:srgbClr val="000000"/>
              </a:solidFill>
              <a:ea typeface="MS PGothic" panose="020B0600070205080204" pitchFamily="34" charset="-128"/>
            </a:endParaRPr>
          </a:p>
          <a:p>
            <a:pPr defTabSz="815975">
              <a:lnSpc>
                <a:spcPct val="95000"/>
              </a:lnSpc>
              <a:spcBef>
                <a:spcPts val="355"/>
              </a:spcBef>
            </a:pPr>
            <a:r>
              <a:rPr lang="en-US" sz="750" noProof="1">
                <a:solidFill>
                  <a:srgbClr val="000000"/>
                </a:solidFill>
                <a:ea typeface="MS PGothic" panose="020B0600070205080204" pitchFamily="34" charset="-128"/>
              </a:rPr>
              <a:t>This document is a preliminary version and not subject to your license agreement or any other agreement with SAP. This document contains only intended strategies, developments, and functionalities of the SAP® product and is not intended to be binding upon SAP to any particular course of business, product strategy, and/or development. Please note that this document is subject to change and may be changed by SAP at any time without notice.</a:t>
            </a:r>
            <a:endParaRPr sz="750" noProof="1">
              <a:solidFill>
                <a:srgbClr val="000000"/>
              </a:solidFill>
              <a:ea typeface="MS PGothic" panose="020B0600070205080204" pitchFamily="34" charset="-128"/>
            </a:endParaRPr>
          </a:p>
          <a:p>
            <a:pPr defTabSz="815975">
              <a:lnSpc>
                <a:spcPct val="95000"/>
              </a:lnSpc>
              <a:spcBef>
                <a:spcPts val="355"/>
              </a:spcBef>
            </a:pPr>
            <a:r>
              <a:rPr lang="en-US" sz="750" noProof="1">
                <a:solidFill>
                  <a:srgbClr val="000000"/>
                </a:solidFill>
                <a:ea typeface="MS PGothic" panose="020B0600070205080204" pitchFamily="34" charset="-128"/>
              </a:rPr>
              <a:t>SAP assumes no responsibility for errors or omissions in this document. SAP does not warrant the accuracy or completeness of the information, text, graphics, links, or other items contained within this material. This document is provided without a warranty of any kind, either express or implied, including but not limited to the implied warranties of merchantability, fitness for a particular purDMS</a:t>
            </a:r>
            <a:r>
              <a:rPr lang="zh-CN" altLang="en-US" sz="750" noProof="1">
                <a:solidFill>
                  <a:srgbClr val="000000"/>
                </a:solidFill>
                <a:ea typeface="MS PGothic" panose="020B0600070205080204" pitchFamily="34" charset="-128"/>
              </a:rPr>
              <a:t>系统</a:t>
            </a:r>
            <a:r>
              <a:rPr lang="en-US" sz="750" noProof="1">
                <a:solidFill>
                  <a:srgbClr val="000000"/>
                </a:solidFill>
                <a:ea typeface="MS PGothic" panose="020B0600070205080204" pitchFamily="34" charset="-128"/>
              </a:rPr>
              <a:t>e, or non-infringement.</a:t>
            </a:r>
            <a:endParaRPr sz="750" noProof="1">
              <a:solidFill>
                <a:srgbClr val="000000"/>
              </a:solidFill>
              <a:ea typeface="MS PGothic" panose="020B0600070205080204" pitchFamily="34" charset="-128"/>
            </a:endParaRPr>
          </a:p>
          <a:p>
            <a:pPr defTabSz="815975">
              <a:lnSpc>
                <a:spcPct val="95000"/>
              </a:lnSpc>
              <a:spcBef>
                <a:spcPts val="355"/>
              </a:spcBef>
            </a:pPr>
            <a:r>
              <a:rPr lang="en-US" sz="750" noProof="1">
                <a:solidFill>
                  <a:srgbClr val="000000"/>
                </a:solidFill>
                <a:ea typeface="MS PGothic" panose="020B0600070205080204" pitchFamily="34" charset="-128"/>
              </a:rPr>
              <a:t>SAP shall have no liability for damages of any kind including without limitation direct, special, indirect, or consequential damages that may result from the use of these materials. This limitation shall not apply in cases of intent or gross negligence.</a:t>
            </a:r>
            <a:endParaRPr sz="750" noProof="1">
              <a:solidFill>
                <a:srgbClr val="000000"/>
              </a:solidFill>
              <a:ea typeface="MS PGothic" panose="020B0600070205080204" pitchFamily="34" charset="-128"/>
            </a:endParaRPr>
          </a:p>
          <a:p>
            <a:pPr defTabSz="815975">
              <a:lnSpc>
                <a:spcPct val="95000"/>
              </a:lnSpc>
              <a:spcBef>
                <a:spcPts val="355"/>
              </a:spcBef>
            </a:pPr>
            <a:r>
              <a:rPr lang="en-US" sz="750" noProof="1">
                <a:solidFill>
                  <a:srgbClr val="000000"/>
                </a:solidFill>
                <a:ea typeface="MS PGothic" panose="020B0600070205080204" pitchFamily="34" charset="-128"/>
              </a:rPr>
              <a:t>The statutory liability for personal injury and defective products is not affected. SAP has no control over the information that you may access through the use of hot links contained in these materials and does not endorse your use of third-party Web pages nor provide any warranty whatsoever relating to third-party Web pages.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3"/>
            <a:ext cx="5384800" cy="4525963"/>
          </a:xfrm>
          <a:prstGeom prst="rect">
            <a:avLst/>
          </a:prstGeom>
        </p:spPr>
        <p:txBody>
          <a:bodyPr/>
          <a:lstStyle>
            <a:lvl1pPr>
              <a:defRPr sz="2475"/>
            </a:lvl1pPr>
            <a:lvl2pPr>
              <a:defRPr sz="2175"/>
            </a:lvl2pPr>
            <a:lvl3pPr>
              <a:defRPr sz="1800"/>
            </a:lvl3pPr>
            <a:lvl4pPr>
              <a:defRPr sz="1575"/>
            </a:lvl4pPr>
            <a:lvl5pPr>
              <a:defRPr sz="1575"/>
            </a:lvl5pPr>
            <a:lvl6pPr>
              <a:defRPr sz="1575"/>
            </a:lvl6pPr>
            <a:lvl7pPr>
              <a:defRPr sz="1575"/>
            </a:lvl7pPr>
            <a:lvl8pPr>
              <a:defRPr sz="1575"/>
            </a:lvl8pPr>
            <a:lvl9pPr>
              <a:defRPr sz="157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3"/>
            <a:ext cx="5384800" cy="4525963"/>
          </a:xfrm>
          <a:prstGeom prst="rect">
            <a:avLst/>
          </a:prstGeom>
        </p:spPr>
        <p:txBody>
          <a:bodyPr/>
          <a:lstStyle>
            <a:lvl1pPr>
              <a:defRPr sz="2475"/>
            </a:lvl1pPr>
            <a:lvl2pPr>
              <a:defRPr sz="2175"/>
            </a:lvl2pPr>
            <a:lvl3pPr>
              <a:defRPr sz="1800"/>
            </a:lvl3pPr>
            <a:lvl4pPr>
              <a:defRPr sz="1575"/>
            </a:lvl4pPr>
            <a:lvl5pPr>
              <a:defRPr sz="1575"/>
            </a:lvl5pPr>
            <a:lvl6pPr>
              <a:defRPr sz="1575"/>
            </a:lvl6pPr>
            <a:lvl7pPr>
              <a:defRPr sz="1575"/>
            </a:lvl7pPr>
            <a:lvl8pPr>
              <a:defRPr sz="1575"/>
            </a:lvl8pPr>
            <a:lvl9pPr>
              <a:defRPr sz="157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Title  - two lines">
    <p:bg>
      <p:bgPr>
        <a:solidFill>
          <a:schemeClr val="accent1"/>
        </a:solidFill>
        <a:effectLst/>
      </p:bgPr>
    </p:bg>
    <p:spTree>
      <p:nvGrpSpPr>
        <p:cNvPr id="1" name=""/>
        <p:cNvGrpSpPr/>
        <p:nvPr/>
      </p:nvGrpSpPr>
      <p:grpSpPr>
        <a:xfrm>
          <a:off x="0" y="0"/>
          <a:ext cx="0" cy="0"/>
          <a:chOff x="0" y="0"/>
          <a:chExt cx="0" cy="0"/>
        </a:xfrm>
      </p:grpSpPr>
      <p:pic>
        <p:nvPicPr>
          <p:cNvPr id="4" name="Picture 3" descr="SAP_grad_R_pref.png"/>
          <p:cNvPicPr>
            <a:picLocks noChangeAspect="1"/>
          </p:cNvPicPr>
          <p:nvPr userDrawn="1"/>
        </p:nvPicPr>
        <p:blipFill>
          <a:blip r:embed="rId2" cstate="screen"/>
          <a:stretch>
            <a:fillRect/>
          </a:stretch>
        </p:blipFill>
        <p:spPr>
          <a:xfrm>
            <a:off x="438154" y="6081716"/>
            <a:ext cx="1222604" cy="454025"/>
          </a:xfrm>
          <a:prstGeom prst="rect">
            <a:avLst/>
          </a:prstGeom>
        </p:spPr>
      </p:pic>
      <p:sp>
        <p:nvSpPr>
          <p:cNvPr id="6" name="Subtitle 2"/>
          <p:cNvSpPr>
            <a:spLocks noGrp="1"/>
          </p:cNvSpPr>
          <p:nvPr>
            <p:ph type="subTitle" idx="1" hasCustomPrompt="1"/>
          </p:nvPr>
        </p:nvSpPr>
        <p:spPr bwMode="gray">
          <a:xfrm>
            <a:off x="552001" y="1499873"/>
            <a:ext cx="9120000" cy="492443"/>
          </a:xfrm>
        </p:spPr>
        <p:txBody>
          <a:bodyPr anchor="t" anchorCtr="0">
            <a:noAutofit/>
          </a:bodyPr>
          <a:lstStyle>
            <a:lvl1pPr marL="0" marR="0" indent="0" algn="l" defTabSz="815975" rtl="0" eaLnBrk="1" fontAlgn="auto" latinLnBrk="0" hangingPunct="1">
              <a:lnSpc>
                <a:spcPct val="100000"/>
              </a:lnSpc>
              <a:spcBef>
                <a:spcPts val="0"/>
              </a:spcBef>
              <a:spcAft>
                <a:spcPts val="0"/>
              </a:spcAft>
              <a:buClr>
                <a:schemeClr val="accent1"/>
              </a:buClr>
              <a:buSzPct val="80000"/>
              <a:buFontTx/>
              <a:buNone/>
              <a:defRPr sz="1425" b="0">
                <a:solidFill>
                  <a:sysClr val="windowText" lastClr="000000"/>
                </a:solidFill>
              </a:defRPr>
            </a:lvl1pPr>
            <a:lvl2pPr marL="408305" indent="0" algn="ctr">
              <a:buNone/>
              <a:defRPr>
                <a:solidFill>
                  <a:schemeClr val="tx1">
                    <a:tint val="75000"/>
                  </a:schemeClr>
                </a:solidFill>
              </a:defRPr>
            </a:lvl2pPr>
            <a:lvl3pPr marL="815975" indent="0" algn="ctr">
              <a:buNone/>
              <a:defRPr>
                <a:solidFill>
                  <a:schemeClr val="tx1">
                    <a:tint val="75000"/>
                  </a:schemeClr>
                </a:solidFill>
              </a:defRPr>
            </a:lvl3pPr>
            <a:lvl4pPr marL="1224280" indent="0" algn="ctr">
              <a:buNone/>
              <a:defRPr>
                <a:solidFill>
                  <a:schemeClr val="tx1">
                    <a:tint val="75000"/>
                  </a:schemeClr>
                </a:solidFill>
              </a:defRPr>
            </a:lvl4pPr>
            <a:lvl5pPr marL="1632585" indent="0" algn="ctr">
              <a:buNone/>
              <a:defRPr>
                <a:solidFill>
                  <a:schemeClr val="tx1">
                    <a:tint val="75000"/>
                  </a:schemeClr>
                </a:solidFill>
              </a:defRPr>
            </a:lvl5pPr>
            <a:lvl6pPr marL="2040255" indent="0" algn="ctr">
              <a:buNone/>
              <a:defRPr>
                <a:solidFill>
                  <a:schemeClr val="tx1">
                    <a:tint val="75000"/>
                  </a:schemeClr>
                </a:solidFill>
              </a:defRPr>
            </a:lvl6pPr>
            <a:lvl7pPr marL="2448560" indent="0" algn="ctr">
              <a:buNone/>
              <a:defRPr>
                <a:solidFill>
                  <a:schemeClr val="tx1">
                    <a:tint val="75000"/>
                  </a:schemeClr>
                </a:solidFill>
              </a:defRPr>
            </a:lvl7pPr>
            <a:lvl8pPr marL="2856865" indent="0" algn="ctr">
              <a:buNone/>
              <a:defRPr>
                <a:solidFill>
                  <a:schemeClr val="tx1">
                    <a:tint val="75000"/>
                  </a:schemeClr>
                </a:solidFill>
              </a:defRPr>
            </a:lvl8pPr>
            <a:lvl9pPr marL="3265170" indent="0" algn="ctr">
              <a:buNone/>
              <a:defRPr>
                <a:solidFill>
                  <a:schemeClr val="tx1">
                    <a:tint val="75000"/>
                  </a:schemeClr>
                </a:solidFill>
              </a:defRPr>
            </a:lvl9pPr>
          </a:lstStyle>
          <a:p>
            <a:r>
              <a:rPr lang="en-US" dirty="0"/>
              <a:t>Speaker’s Name/Department (delete if not needed)</a:t>
            </a:r>
            <a:br>
              <a:rPr lang="en-US" dirty="0"/>
            </a:br>
            <a:r>
              <a:rPr lang="en-US" dirty="0"/>
              <a:t>Month 00, 2011</a:t>
            </a:r>
          </a:p>
        </p:txBody>
      </p:sp>
      <p:sp>
        <p:nvSpPr>
          <p:cNvPr id="9" name="Title 1"/>
          <p:cNvSpPr>
            <a:spLocks noGrp="1"/>
          </p:cNvSpPr>
          <p:nvPr>
            <p:ph type="ctrTitle" hasCustomPrompt="1"/>
          </p:nvPr>
        </p:nvSpPr>
        <p:spPr bwMode="gray">
          <a:xfrm>
            <a:off x="552001" y="324000"/>
            <a:ext cx="11040000" cy="923330"/>
          </a:xfrm>
        </p:spPr>
        <p:txBody>
          <a:bodyPr anchor="t" anchorCtr="0">
            <a:noAutofit/>
          </a:bodyPr>
          <a:lstStyle>
            <a:lvl1pPr>
              <a:defRPr sz="2700">
                <a:solidFill>
                  <a:sysClr val="windowText" lastClr="000000"/>
                </a:solidFill>
                <a:latin typeface="+mj-lt"/>
              </a:defRPr>
            </a:lvl1pPr>
          </a:lstStyle>
          <a:p>
            <a:r>
              <a:rPr lang="en-US" sz="2700" dirty="0"/>
              <a:t>Alternate Presentation Title</a:t>
            </a:r>
            <a:br>
              <a:rPr lang="en-US" sz="2700" dirty="0"/>
            </a:br>
            <a:r>
              <a:rPr lang="en-US" sz="2700" dirty="0"/>
              <a:t>Breaks to Two Lines</a:t>
            </a:r>
            <a:endParaRPr lang="de-DE"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32322" y="201616"/>
            <a:ext cx="9541933" cy="715962"/>
          </a:xfrm>
        </p:spPr>
        <p:txBody>
          <a:bodyPr/>
          <a:lstStyle/>
          <a:p>
            <a:r>
              <a:rPr lang="en-US" altLang="zh-CN"/>
              <a:t>Click to edit Master title style</a:t>
            </a:r>
            <a:endParaRPr lang="zh-CN" altLang="en-US"/>
          </a:p>
        </p:txBody>
      </p:sp>
      <p:sp>
        <p:nvSpPr>
          <p:cNvPr id="3" name="Table Placeholder 2"/>
          <p:cNvSpPr>
            <a:spLocks noGrp="1"/>
          </p:cNvSpPr>
          <p:nvPr>
            <p:ph type="tbl" idx="1"/>
          </p:nvPr>
        </p:nvSpPr>
        <p:spPr>
          <a:xfrm>
            <a:off x="332324" y="1292231"/>
            <a:ext cx="11527367" cy="4824413"/>
          </a:xfrm>
        </p:spPr>
        <p:txBody>
          <a:bodyPr/>
          <a:lstStyle/>
          <a:p>
            <a:pPr lvl="0"/>
            <a:endParaRPr lang="zh-CN" altLang="en-US" noProof="0"/>
          </a:p>
        </p:txBody>
      </p:sp>
      <p:sp>
        <p:nvSpPr>
          <p:cNvPr id="4" name="SAP_Footnote_2007_1"/>
          <p:cNvSpPr>
            <a:spLocks noGrp="1" noChangeArrowheads="1"/>
          </p:cNvSpPr>
          <p:nvPr>
            <p:ph type="sldNum" sz="quarter" idx="10"/>
          </p:nvPr>
        </p:nvSpPr>
        <p:spPr>
          <a:xfrm>
            <a:off x="203201" y="6721475"/>
            <a:ext cx="1220420" cy="107722"/>
          </a:xfrm>
          <a:prstGeom prst="rect">
            <a:avLst/>
          </a:prstGeom>
        </p:spPr>
        <p:txBody>
          <a:bodyPr lIns="108860" tIns="54429" rIns="108860" bIns="54429"/>
          <a:lstStyle>
            <a:lvl1pPr>
              <a:defRPr/>
            </a:lvl1pPr>
          </a:lstStyle>
          <a:p>
            <a:pPr defTabSz="815975">
              <a:defRPr/>
            </a:pPr>
            <a:r>
              <a:rPr lang="en-US" altLang="zh-CN" dirty="0">
                <a:solidFill>
                  <a:srgbClr val="000000"/>
                </a:solidFill>
              </a:rPr>
              <a:t>© SAP 2007 / Page </a:t>
            </a:r>
            <a:fld id="{C52FD6FC-DC1F-4D96-AF84-A335C8EBDB22}" type="slidenum">
              <a:rPr lang="en-US" altLang="zh-CN" dirty="0" smtClean="0">
                <a:solidFill>
                  <a:srgbClr val="000000"/>
                </a:solidFill>
              </a:rPr>
              <a:pPr defTabSz="815975">
                <a:defRPr/>
              </a:pPr>
              <a:t>‹#›</a:t>
            </a:fld>
            <a:endParaRPr lang="en-US" altLang="zh-CN" dirty="0">
              <a:solidFill>
                <a:srgbClr val="000000"/>
              </a:solidFill>
            </a:endParaRPr>
          </a:p>
        </p:txBody>
      </p:sp>
    </p:spTree>
  </p:cSld>
  <p:clrMapOvr>
    <a:masterClrMapping/>
  </p:clrMapOvr>
  <p:transition>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332318" y="201613"/>
            <a:ext cx="9541933" cy="715962"/>
          </a:xfrm>
        </p:spPr>
        <p:txBody>
          <a:bodyPr/>
          <a:lstStyle/>
          <a:p>
            <a:r>
              <a:rPr lang="zh-CN" altLang="en-US"/>
              <a:t>单击此处编辑母版标题样式</a:t>
            </a:r>
          </a:p>
        </p:txBody>
      </p:sp>
      <p:sp>
        <p:nvSpPr>
          <p:cNvPr id="3" name="文本占位符 2"/>
          <p:cNvSpPr>
            <a:spLocks noGrp="1"/>
          </p:cNvSpPr>
          <p:nvPr>
            <p:ph type="body" sz="half" idx="1"/>
          </p:nvPr>
        </p:nvSpPr>
        <p:spPr>
          <a:xfrm>
            <a:off x="332317" y="1292228"/>
            <a:ext cx="5662083" cy="482441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3" y="1292228"/>
            <a:ext cx="5662084" cy="482441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SAP_Footnote_2007_1"/>
          <p:cNvSpPr>
            <a:spLocks noGrp="1" noChangeArrowheads="1"/>
          </p:cNvSpPr>
          <p:nvPr>
            <p:ph type="sldNum" sz="quarter" idx="10"/>
          </p:nvPr>
        </p:nvSpPr>
        <p:spPr>
          <a:xfrm>
            <a:off x="203200" y="6721478"/>
            <a:ext cx="1432984" cy="106363"/>
          </a:xfrm>
          <a:prstGeom prst="rect">
            <a:avLst/>
          </a:prstGeom>
        </p:spPr>
        <p:txBody>
          <a:bodyPr lIns="108860" tIns="54429" rIns="108860" bIns="54429"/>
          <a:lstStyle>
            <a:lvl1pPr>
              <a:defRPr/>
            </a:lvl1pPr>
          </a:lstStyle>
          <a:p>
            <a:pPr defTabSz="815975">
              <a:defRPr/>
            </a:pPr>
            <a:r>
              <a:rPr lang="en-US" altLang="zh-CN" dirty="0">
                <a:solidFill>
                  <a:srgbClr val="000000"/>
                </a:solidFill>
              </a:rPr>
              <a:t>© </a:t>
            </a:r>
            <a:r>
              <a:rPr lang="en-US" altLang="zh-CN" dirty="0" err="1">
                <a:solidFill>
                  <a:srgbClr val="000000"/>
                </a:solidFill>
              </a:rPr>
              <a:t>AVAtech</a:t>
            </a:r>
            <a:r>
              <a:rPr lang="en-US" altLang="zh-CN" dirty="0">
                <a:solidFill>
                  <a:srgbClr val="000000"/>
                </a:solidFill>
              </a:rPr>
              <a:t> 2009 / Page </a:t>
            </a:r>
            <a:fld id="{F4E2C092-BD08-4BA4-9037-FBFCFDA6AE2A}" type="slidenum">
              <a:rPr lang="en-US" altLang="zh-CN" dirty="0" smtClean="0">
                <a:solidFill>
                  <a:srgbClr val="000000"/>
                </a:solidFill>
              </a:rPr>
              <a:pPr defTabSz="815975">
                <a:defRPr/>
              </a:pPr>
              <a:t>‹#›</a:t>
            </a:fld>
            <a:endParaRPr lang="en-US" altLang="zh-CN" dirty="0">
              <a:solidFill>
                <a:srgbClr val="000000"/>
              </a:solidFill>
            </a:endParaRPr>
          </a:p>
        </p:txBody>
      </p:sp>
    </p:spTree>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3915" y="1692018"/>
            <a:ext cx="5661326"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hasCustomPrompt="1"/>
          </p:nvPr>
        </p:nvSpPr>
        <p:spPr>
          <a:xfrm>
            <a:off x="6206400" y="1692018"/>
            <a:ext cx="5661326"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Roadmap - blank">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a:t>Insert page title</a:t>
            </a:r>
            <a:endParaRPr lang="en-US" dirty="0"/>
          </a:p>
        </p:txBody>
      </p:sp>
      <p:sp>
        <p:nvSpPr>
          <p:cNvPr id="5" name="Content Placeholder 5"/>
          <p:cNvSpPr>
            <a:spLocks noGrp="1"/>
          </p:cNvSpPr>
          <p:nvPr>
            <p:ph sz="quarter" idx="10" hasCustomPrompt="1"/>
          </p:nvPr>
        </p:nvSpPr>
        <p:spPr>
          <a:xfrm>
            <a:off x="0" y="6086475"/>
            <a:ext cx="12192000" cy="252000"/>
          </a:xfrm>
          <a:solidFill>
            <a:schemeClr val="accent1"/>
          </a:solidFill>
          <a:ln w="9525">
            <a:noFill/>
            <a:round/>
          </a:ln>
        </p:spPr>
        <p:txBody>
          <a:bodyPr vert="horz" lIns="0" tIns="0" rIns="0" bIns="0" rtlCol="0" anchor="ctr" anchorCtr="0">
            <a:noAutofit/>
          </a:bodyPr>
          <a:lstStyle>
            <a:lvl1pPr marL="0" algn="ctr" defTabSz="612140" rtl="0" eaLnBrk="1" latinLnBrk="0" hangingPunct="1">
              <a:defRPr lang="en-US" sz="825" b="1" kern="1200" baseline="0" noProof="0" dirty="0" smtClean="0">
                <a:solidFill>
                  <a:schemeClr val="tx1"/>
                </a:solidFill>
                <a:latin typeface="Arial" panose="020B0604020202020204"/>
                <a:ea typeface="+mn-ea"/>
                <a:cs typeface="+mn-cs"/>
              </a:defRPr>
            </a:lvl1pPr>
            <a:lvl2pPr algn="ctr">
              <a:defRPr/>
            </a:lvl2pPr>
            <a:lvl3pPr algn="ctr">
              <a:defRPr/>
            </a:lvl3pPr>
            <a:lvl4pPr algn="ctr">
              <a:defRPr/>
            </a:lvl4pPr>
            <a:lvl5pPr algn="ctr">
              <a:buNone/>
              <a:defRPr/>
            </a:lvl5pPr>
          </a:lstStyle>
          <a:p>
            <a:pPr marL="0" marR="0" lvl="0" indent="0" algn="ctr" defTabSz="612140" rtl="0" eaLnBrk="1" fontAlgn="base" latinLnBrk="0" hangingPunct="1">
              <a:lnSpc>
                <a:spcPct val="100000"/>
              </a:lnSpc>
              <a:spcBef>
                <a:spcPts val="1085"/>
              </a:spcBef>
              <a:spcAft>
                <a:spcPct val="0"/>
              </a:spcAft>
              <a:buClr>
                <a:schemeClr val="accent1"/>
              </a:buClr>
              <a:buSzPct val="80000"/>
              <a:buFontTx/>
              <a:buNone/>
            </a:pPr>
            <a:r>
              <a:rPr lang="en-US" dirty="0"/>
              <a:t>Add Solution Today / Planned Innovations or Future Direction (UPPER CASE)</a:t>
            </a: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Roadmap - with textbox">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5" name="Content Placeholder 5"/>
          <p:cNvSpPr>
            <a:spLocks noGrp="1"/>
          </p:cNvSpPr>
          <p:nvPr>
            <p:ph sz="quarter" idx="11" hasCustomPrompt="1"/>
          </p:nvPr>
        </p:nvSpPr>
        <p:spPr>
          <a:xfrm>
            <a:off x="0" y="6086475"/>
            <a:ext cx="12192000" cy="252000"/>
          </a:xfrm>
          <a:solidFill>
            <a:schemeClr val="accent1"/>
          </a:solidFill>
          <a:ln w="9525">
            <a:noFill/>
            <a:round/>
          </a:ln>
        </p:spPr>
        <p:txBody>
          <a:bodyPr vert="horz" lIns="0" tIns="0" rIns="0" bIns="0" rtlCol="0" anchor="ctr" anchorCtr="0">
            <a:noAutofit/>
          </a:bodyPr>
          <a:lstStyle>
            <a:lvl1pPr marL="0" algn="ctr" defTabSz="612140" rtl="0" eaLnBrk="1" latinLnBrk="0" hangingPunct="1">
              <a:defRPr lang="en-US" sz="825" b="1" kern="1200" baseline="0" noProof="0" dirty="0" smtClean="0">
                <a:solidFill>
                  <a:schemeClr val="tx1"/>
                </a:solidFill>
                <a:latin typeface="Arial" panose="020B0604020202020204"/>
                <a:ea typeface="+mn-ea"/>
                <a:cs typeface="+mn-cs"/>
              </a:defRPr>
            </a:lvl1pPr>
            <a:lvl2pPr algn="ctr">
              <a:defRPr/>
            </a:lvl2pPr>
            <a:lvl3pPr algn="ctr">
              <a:defRPr/>
            </a:lvl3pPr>
            <a:lvl4pPr algn="ctr">
              <a:defRPr/>
            </a:lvl4pPr>
            <a:lvl5pPr algn="ctr">
              <a:buNone/>
              <a:defRPr/>
            </a:lvl5pPr>
          </a:lstStyle>
          <a:p>
            <a:pPr marL="0" marR="0" lvl="0" indent="0" algn="ctr" defTabSz="612140" rtl="0" eaLnBrk="1" fontAlgn="base" latinLnBrk="0" hangingPunct="1">
              <a:lnSpc>
                <a:spcPct val="100000"/>
              </a:lnSpc>
              <a:spcBef>
                <a:spcPts val="1085"/>
              </a:spcBef>
              <a:spcAft>
                <a:spcPct val="0"/>
              </a:spcAft>
              <a:buClr>
                <a:schemeClr val="accent1"/>
              </a:buClr>
              <a:buSzPct val="80000"/>
              <a:buFontTx/>
              <a:buNone/>
            </a:pPr>
            <a:r>
              <a:rPr lang="en-US" dirty="0"/>
              <a:t>Add Solution Today / Planned Innovations or Future Direction (UPPER CASE)</a:t>
            </a:r>
          </a:p>
        </p:txBody>
      </p:sp>
      <p:sp>
        <p:nvSpPr>
          <p:cNvPr id="7" name="Text Placeholder 3"/>
          <p:cNvSpPr>
            <a:spLocks noGrp="1"/>
          </p:cNvSpPr>
          <p:nvPr>
            <p:ph type="body" sz="quarter" idx="12" hasCustomPrompt="1"/>
          </p:nvPr>
        </p:nvSpPr>
        <p:spPr>
          <a:xfrm>
            <a:off x="432002" y="1690689"/>
            <a:ext cx="11326284" cy="756000"/>
          </a:xfrm>
        </p:spPr>
        <p:txBody>
          <a:bodyPr/>
          <a:lstStyle>
            <a:lvl1pPr>
              <a:defRPr sz="975" b="0"/>
            </a:lvl1pPr>
            <a:lvl2pPr marL="121285" indent="-60325">
              <a:spcBef>
                <a:spcPts val="135"/>
              </a:spcBef>
              <a:buSzPct val="100000"/>
              <a:buFont typeface="Arial" panose="020B0604020202020204" pitchFamily="34" charset="0"/>
              <a:buChar char="•"/>
              <a:defRPr sz="825"/>
            </a:lvl2pPr>
          </a:lstStyle>
          <a:p>
            <a:pPr lvl="0"/>
            <a:r>
              <a:rPr lang="en-US" noProof="0" dirty="0"/>
              <a:t>Click to add text</a:t>
            </a:r>
          </a:p>
          <a:p>
            <a:pPr lvl="1"/>
            <a:r>
              <a:rPr lang="en-US" dirty="0"/>
              <a:t>Second level</a:t>
            </a: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1_Title and Text">
    <p:spTree>
      <p:nvGrpSpPr>
        <p:cNvPr id="1" name=""/>
        <p:cNvGrpSpPr/>
        <p:nvPr/>
      </p:nvGrpSpPr>
      <p:grpSpPr>
        <a:xfrm>
          <a:off x="0" y="0"/>
          <a:ext cx="0" cy="0"/>
          <a:chOff x="0" y="0"/>
          <a:chExt cx="0" cy="0"/>
        </a:xfrm>
      </p:grpSpPr>
      <p:sp>
        <p:nvSpPr>
          <p:cNvPr id="5" name="object 2"/>
          <p:cNvSpPr/>
          <p:nvPr userDrawn="1"/>
        </p:nvSpPr>
        <p:spPr>
          <a:xfrm>
            <a:off x="431800" y="2"/>
            <a:ext cx="11328400" cy="161925"/>
          </a:xfrm>
          <a:custGeom>
            <a:avLst/>
            <a:gdLst/>
            <a:ahLst/>
            <a:cxnLst/>
            <a:rect l="l" t="t" r="r" b="b"/>
            <a:pathLst>
              <a:path w="8496300" h="161925">
                <a:moveTo>
                  <a:pt x="0" y="161925"/>
                </a:moveTo>
                <a:lnTo>
                  <a:pt x="8496300" y="161925"/>
                </a:lnTo>
                <a:lnTo>
                  <a:pt x="8496300" y="0"/>
                </a:lnTo>
                <a:lnTo>
                  <a:pt x="0" y="0"/>
                </a:lnTo>
                <a:lnTo>
                  <a:pt x="0" y="161925"/>
                </a:lnTo>
                <a:close/>
              </a:path>
            </a:pathLst>
          </a:custGeom>
          <a:solidFill>
            <a:srgbClr val="EFAB00"/>
          </a:solidFill>
        </p:spPr>
        <p:txBody>
          <a:bodyPr wrap="square" lIns="0" tIns="0" rIns="0" bIns="0" rtlCol="0">
            <a:noAutofit/>
          </a:bodyPr>
          <a:lstStyle/>
          <a:p>
            <a:endParaRPr sz="1200"/>
          </a:p>
        </p:txBody>
      </p:sp>
      <p:sp>
        <p:nvSpPr>
          <p:cNvPr id="7" name="Rectangle 74"/>
          <p:cNvSpPr/>
          <p:nvPr userDrawn="1"/>
        </p:nvSpPr>
        <p:spPr>
          <a:xfrm>
            <a:off x="431801" y="0"/>
            <a:ext cx="11326487" cy="787400"/>
          </a:xfrm>
          <a:prstGeom prst="rect">
            <a:avLst/>
          </a:prstGeom>
          <a:solidFill>
            <a:srgbClr val="EBAC07"/>
          </a:solidFill>
          <a:ln w="25400" cap="flat" cmpd="sng" algn="ctr">
            <a:noFill/>
            <a:prstDash val="solid"/>
          </a:ln>
          <a:effectLst/>
        </p:spPr>
        <p:txBody>
          <a:bodyPr lIns="81637" tIns="40819" rIns="81637" bIns="40819" anchor="ctr"/>
          <a:lstStyle/>
          <a:p>
            <a:pPr marL="0" marR="0" lvl="0" indent="0" algn="ctr" defTabSz="816610" eaLnBrk="1" fontAlgn="auto" latinLnBrk="0" hangingPunct="1">
              <a:lnSpc>
                <a:spcPct val="100000"/>
              </a:lnSpc>
              <a:spcBef>
                <a:spcPts val="0"/>
              </a:spcBef>
              <a:spcAft>
                <a:spcPts val="0"/>
              </a:spcAft>
              <a:buClrTx/>
              <a:buSzTx/>
              <a:buFontTx/>
              <a:buNone/>
              <a:defRPr/>
            </a:pPr>
            <a:endParaRPr kumimoji="0" lang="en-US" sz="1575" b="0" i="0" u="none" strike="noStrike" kern="0" cap="none" spc="0" normalizeH="0" baseline="0" noProof="0">
              <a:ln>
                <a:noFill/>
              </a:ln>
              <a:solidFill>
                <a:srgbClr val="FFFFFF"/>
              </a:solidFill>
              <a:effectLst/>
              <a:uLnTx/>
              <a:uFillTx/>
              <a:latin typeface="Arial" panose="020B0604020202020204"/>
              <a:ea typeface="+mn-ea"/>
              <a:cs typeface="+mn-cs"/>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only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solidFill>
                  <a:schemeClr val="tx1"/>
                </a:solidFill>
              </a:defRPr>
            </a:lvl1pPr>
          </a:lstStyle>
          <a:p>
            <a:r>
              <a:rPr lang="en-US" noProof="0" dirty="0"/>
              <a:t>CLICK TO ADD TITLE</a:t>
            </a:r>
            <a:endParaRPr lang="en-US" dirty="0"/>
          </a:p>
        </p:txBody>
      </p:sp>
      <p:sp>
        <p:nvSpPr>
          <p:cNvPr id="5" name="Right Triangle 4"/>
          <p:cNvSpPr>
            <a:spLocks noChangeAspect="1"/>
          </p:cNvSpPr>
          <p:nvPr userDrawn="1"/>
        </p:nvSpPr>
        <p:spPr bwMode="gray">
          <a:xfrm rot="16200000">
            <a:off x="11489033" y="6204582"/>
            <a:ext cx="432000" cy="576000"/>
          </a:xfrm>
          <a:prstGeom prst="rtTriangl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6" name="Right Triangle 5"/>
          <p:cNvSpPr>
            <a:spLocks noChangeAspect="1"/>
          </p:cNvSpPr>
          <p:nvPr userDrawn="1"/>
        </p:nvSpPr>
        <p:spPr bwMode="gray">
          <a:xfrm rot="16200000">
            <a:off x="11489033" y="6204582"/>
            <a:ext cx="432000" cy="576000"/>
          </a:xfrm>
          <a:prstGeom prst="rtTriangl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7" name="Picture 6" descr="sap_corp_rgb_r.png"/>
          <p:cNvPicPr>
            <a:picLocks noChangeAspect="1"/>
          </p:cNvPicPr>
          <p:nvPr userDrawn="1"/>
        </p:nvPicPr>
        <p:blipFill>
          <a:blip r:embed="rId2" cstate="screen"/>
          <a:stretch>
            <a:fillRect/>
          </a:stretch>
        </p:blipFill>
        <p:spPr bwMode="gray">
          <a:xfrm>
            <a:off x="10822378" y="6274800"/>
            <a:ext cx="1168777" cy="432000"/>
          </a:xfrm>
          <a:prstGeom prst="rect">
            <a:avLst/>
          </a:prstGeom>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Slide 3">
    <p:spTree>
      <p:nvGrpSpPr>
        <p:cNvPr id="1" name=""/>
        <p:cNvGrpSpPr/>
        <p:nvPr/>
      </p:nvGrpSpPr>
      <p:grpSpPr>
        <a:xfrm>
          <a:off x="0" y="0"/>
          <a:ext cx="0" cy="0"/>
          <a:chOff x="0" y="0"/>
          <a:chExt cx="0" cy="0"/>
        </a:xfrm>
      </p:grpSpPr>
      <p:pic>
        <p:nvPicPr>
          <p:cNvPr id="6" name="图片 5" descr="square.png"/>
          <p:cNvPicPr>
            <a:picLocks noChangeAspect="1"/>
          </p:cNvPicPr>
          <p:nvPr userDrawn="1"/>
        </p:nvPicPr>
        <p:blipFill rotWithShape="1">
          <a:blip r:embed="rId2" cstate="screen"/>
          <a:srcRect/>
          <a:stretch>
            <a:fillRect/>
          </a:stretch>
        </p:blipFill>
        <p:spPr>
          <a:xfrm rot="10800000">
            <a:off x="0" y="-51876"/>
            <a:ext cx="12203035" cy="6909876"/>
          </a:xfrm>
          <a:prstGeom prst="rect">
            <a:avLst/>
          </a:prstGeom>
        </p:spPr>
      </p:pic>
    </p:spTree>
  </p:cSld>
  <p:clrMapOvr>
    <a:masterClrMapping/>
  </p:clrMapOvr>
  <p:transition spd="slow"/>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Split-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3276600" cy="2819400"/>
          </a:xfrm>
        </p:spPr>
        <p:txBody>
          <a:bodyPr anchor="t">
            <a:noAutofit/>
          </a:bodyPr>
          <a:lstStyle>
            <a:lvl1pPr>
              <a:defRPr sz="2400"/>
            </a:lvl1pPr>
          </a:lstStyle>
          <a:p>
            <a:r>
              <a:rPr lang="en-US" dirty="0"/>
              <a:t>Click to edit Master title style</a:t>
            </a:r>
          </a:p>
        </p:txBody>
      </p:sp>
      <p:sp>
        <p:nvSpPr>
          <p:cNvPr id="3" name="Content Placeholder 2"/>
          <p:cNvSpPr>
            <a:spLocks noGrp="1"/>
          </p:cNvSpPr>
          <p:nvPr>
            <p:ph sz="half" idx="1"/>
          </p:nvPr>
        </p:nvSpPr>
        <p:spPr>
          <a:xfrm>
            <a:off x="4191000" y="685802"/>
            <a:ext cx="7467600" cy="5344391"/>
          </a:xfrm>
        </p:spPr>
        <p:txBody>
          <a:bodyPr/>
          <a:lstStyle>
            <a:lvl1pPr>
              <a:defRPr>
                <a:latin typeface="Arial" panose="020B0604020202020204" pitchFamily="34" charset="0"/>
                <a:ea typeface="Arial" panose="020B0604020202020204" pitchFamily="34" charset="0"/>
                <a:cs typeface="Arial" panose="020B0604020202020204" pitchFamily="34" charset="0"/>
              </a:defRPr>
            </a:lvl1pPr>
            <a:lvl2pPr>
              <a:defRPr>
                <a:latin typeface="Arial" panose="020B0604020202020204" pitchFamily="34" charset="0"/>
                <a:ea typeface="Arial" panose="020B0604020202020204" pitchFamily="34" charset="0"/>
                <a:cs typeface="Arial" panose="020B0604020202020204" pitchFamily="34" charset="0"/>
              </a:defRPr>
            </a:lvl2pPr>
            <a:lvl3pPr>
              <a:defRPr>
                <a:latin typeface="Arial" panose="020B0604020202020204" pitchFamily="34" charset="0"/>
                <a:ea typeface="Arial" panose="020B0604020202020204" pitchFamily="34" charset="0"/>
                <a:cs typeface="Arial" panose="020B0604020202020204" pitchFamily="34" charset="0"/>
              </a:defRPr>
            </a:lvl3pPr>
            <a:lvl4pPr>
              <a:defRPr>
                <a:latin typeface="Arial" panose="020B0604020202020204" pitchFamily="34" charset="0"/>
                <a:ea typeface="Arial" panose="020B0604020202020204" pitchFamily="34" charset="0"/>
                <a:cs typeface="Arial" panose="020B0604020202020204" pitchFamily="34" charset="0"/>
              </a:defRPr>
            </a:lvl4pPr>
            <a:lvl5pPr>
              <a:defRPr>
                <a:latin typeface="Arial" panose="020B0604020202020204" pitchFamily="34" charset="0"/>
                <a:ea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0"/>
          </p:nvPr>
        </p:nvSpPr>
        <p:spPr>
          <a:xfrm>
            <a:off x="533400" y="457200"/>
            <a:ext cx="3276600" cy="228600"/>
          </a:xfrm>
        </p:spPr>
        <p:txBody>
          <a:bodyPr>
            <a:noAutofit/>
          </a:bodyPr>
          <a:lstStyle>
            <a:lvl1pPr>
              <a:defRPr sz="1200" b="1" i="0">
                <a:solidFill>
                  <a:schemeClr val="bg1">
                    <a:lumMod val="65000"/>
                  </a:schemeClr>
                </a:solidFill>
                <a:latin typeface="Arial" panose="020B0604020202020204" pitchFamily="34" charset="0"/>
                <a:ea typeface="Arial" panose="020B0604020202020204" pitchFamily="34" charset="0"/>
                <a:cs typeface="Arial" panose="020B0604020202020204" pitchFamily="34" charset="0"/>
              </a:defRPr>
            </a:lvl1pPr>
            <a:lvl2pPr>
              <a:defRPr sz="1200" b="0" i="0">
                <a:solidFill>
                  <a:schemeClr val="bg1">
                    <a:lumMod val="65000"/>
                  </a:schemeClr>
                </a:solidFill>
                <a:latin typeface="BentonSans Medium" charset="0"/>
                <a:ea typeface="BentonSans Medium" charset="0"/>
                <a:cs typeface="BentonSans Medium" charset="0"/>
              </a:defRPr>
            </a:lvl2pPr>
            <a:lvl3pPr>
              <a:defRPr sz="1200" b="0" i="0">
                <a:solidFill>
                  <a:schemeClr val="bg1">
                    <a:lumMod val="65000"/>
                  </a:schemeClr>
                </a:solidFill>
                <a:latin typeface="BentonSans Medium" charset="0"/>
                <a:ea typeface="BentonSans Medium" charset="0"/>
                <a:cs typeface="BentonSans Medium" charset="0"/>
              </a:defRPr>
            </a:lvl3pPr>
            <a:lvl4pPr>
              <a:defRPr sz="1200" b="0" i="0">
                <a:solidFill>
                  <a:schemeClr val="bg1">
                    <a:lumMod val="65000"/>
                  </a:schemeClr>
                </a:solidFill>
                <a:latin typeface="BentonSans Medium" charset="0"/>
                <a:ea typeface="BentonSans Medium" charset="0"/>
                <a:cs typeface="BentonSans Medium" charset="0"/>
              </a:defRPr>
            </a:lvl4pPr>
            <a:lvl5pPr>
              <a:defRPr sz="1200" b="0" i="0">
                <a:solidFill>
                  <a:schemeClr val="bg1">
                    <a:lumMod val="65000"/>
                  </a:schemeClr>
                </a:solidFill>
                <a:latin typeface="BentonSans Medium" charset="0"/>
                <a:ea typeface="BentonSans Medium" charset="0"/>
                <a:cs typeface="BentonSans Medium" charset="0"/>
              </a:defRPr>
            </a:lvl5pPr>
          </a:lstStyle>
          <a:p>
            <a:pPr lvl="0"/>
            <a:r>
              <a:rPr lang="en-US" dirty="0"/>
              <a:t>Click to edit Master </a:t>
            </a:r>
            <a:r>
              <a:rPr lang="en-US"/>
              <a:t>text styles</a:t>
            </a:r>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609600" y="6356352"/>
            <a:ext cx="2844800" cy="366183"/>
          </a:xfrm>
          <a:prstGeom prst="rect">
            <a:avLst/>
          </a:prstGeom>
        </p:spPr>
        <p:txBody>
          <a:bodyPr/>
          <a:lstStyle>
            <a:lvl1pPr>
              <a:defRPr/>
            </a:lvl1pPr>
          </a:lstStyle>
          <a:p>
            <a:pPr>
              <a:defRPr/>
            </a:pPr>
            <a:fld id="{FBAC5D4E-8744-44BE-A98B-762A4F899E2A}" type="datetime1">
              <a:rPr lang="zh-CN" altLang="en-US" smtClean="0"/>
              <a:pPr>
                <a:defRPr/>
              </a:pPr>
              <a:t>2020/8/23</a:t>
            </a:fld>
            <a:endParaRPr lang="zh-CN" altLang="en-US"/>
          </a:p>
        </p:txBody>
      </p:sp>
      <p:sp>
        <p:nvSpPr>
          <p:cNvPr id="4" name="灯片编号占位符 5"/>
          <p:cNvSpPr>
            <a:spLocks noGrp="1"/>
          </p:cNvSpPr>
          <p:nvPr>
            <p:ph type="sldNum" sz="quarter" idx="12"/>
          </p:nvPr>
        </p:nvSpPr>
        <p:spPr>
          <a:xfrm>
            <a:off x="8737600" y="6356352"/>
            <a:ext cx="2844800" cy="366183"/>
          </a:xfrm>
          <a:prstGeom prst="rect">
            <a:avLst/>
          </a:prstGeom>
        </p:spPr>
        <p:txBody>
          <a:bodyPr/>
          <a:lstStyle>
            <a:lvl1pPr>
              <a:defRPr/>
            </a:lvl1pPr>
          </a:lstStyle>
          <a:p>
            <a:pPr>
              <a:defRPr/>
            </a:pPr>
            <a:fld id="{34E96E4C-A786-42C8-98B7-EB52B4851D53}" type="slidenum">
              <a:rPr lang="zh-CN" altLang="en-US"/>
              <a:pPr>
                <a:defRPr/>
              </a:pPr>
              <a:t>‹#›</a:t>
            </a:fld>
            <a:endParaRPr lang="zh-CN" altLang="en-US"/>
          </a:p>
        </p:txBody>
      </p:sp>
      <p:pic>
        <p:nvPicPr>
          <p:cNvPr id="6" name="图片 5"/>
          <p:cNvPicPr>
            <a:picLocks noChangeAspect="1"/>
          </p:cNvPicPr>
          <p:nvPr userDrawn="1"/>
        </p:nvPicPr>
        <p:blipFill>
          <a:blip r:embed="rId2" cstate="screen"/>
          <a:stretch>
            <a:fillRect/>
          </a:stretch>
        </p:blipFill>
        <p:spPr>
          <a:xfrm>
            <a:off x="11026283" y="6297935"/>
            <a:ext cx="838791" cy="557564"/>
          </a:xfrm>
          <a:prstGeom prst="rect">
            <a:avLst/>
          </a:prstGeom>
        </p:spPr>
      </p:pic>
      <p:sp>
        <p:nvSpPr>
          <p:cNvPr id="11" name="标题占位符 1"/>
          <p:cNvSpPr>
            <a:spLocks noGrp="1"/>
          </p:cNvSpPr>
          <p:nvPr>
            <p:ph type="title"/>
          </p:nvPr>
        </p:nvSpPr>
        <p:spPr>
          <a:xfrm>
            <a:off x="944961" y="346959"/>
            <a:ext cx="10514316" cy="642554"/>
          </a:xfrm>
          <a:prstGeom prst="rect">
            <a:avLst/>
          </a:prstGeom>
        </p:spPr>
        <p:txBody>
          <a:bodyPr vert="horz" lIns="91440" tIns="45720" rIns="91440" bIns="45720" rtlCol="0" anchor="ctr">
            <a:normAutofit/>
          </a:bodyPr>
          <a:lstStyle>
            <a:lvl1pPr>
              <a:defRPr sz="2355">
                <a:solidFill>
                  <a:srgbClr val="00A0D6"/>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grpSp>
        <p:nvGrpSpPr>
          <p:cNvPr id="12" name="组合 11"/>
          <p:cNvGrpSpPr/>
          <p:nvPr userDrawn="1"/>
        </p:nvGrpSpPr>
        <p:grpSpPr>
          <a:xfrm>
            <a:off x="291940" y="358336"/>
            <a:ext cx="652398" cy="650000"/>
            <a:chOff x="1009" y="611"/>
            <a:chExt cx="1048" cy="1044"/>
          </a:xfrm>
        </p:grpSpPr>
        <p:sp>
          <p:nvSpPr>
            <p:cNvPr id="13" name="矩形 8"/>
            <p:cNvSpPr>
              <a:spLocks noChangeAspect="1"/>
            </p:cNvSpPr>
            <p:nvPr/>
          </p:nvSpPr>
          <p:spPr>
            <a:xfrm>
              <a:off x="1009" y="611"/>
              <a:ext cx="850" cy="846"/>
            </a:xfrm>
            <a:prstGeom prst="rect">
              <a:avLst/>
            </a:prstGeom>
            <a:solidFill>
              <a:srgbClr val="00B0F0"/>
            </a:solidFill>
            <a:ln w="9525">
              <a:noFill/>
              <a:miter/>
            </a:ln>
          </p:spPr>
          <p:txBody>
            <a:bodyPr anchor="ctr"/>
            <a:lstStyle/>
            <a:p>
              <a:pPr lvl="0" algn="ctr" eaLnBrk="1" hangingPunct="1"/>
              <a:endParaRPr lang="zh-CN" altLang="en-US" sz="1765" dirty="0">
                <a:solidFill>
                  <a:srgbClr val="FFFFFF"/>
                </a:solidFill>
                <a:latin typeface="Calibri" panose="020F0502020204030204" pitchFamily="34" charset="0"/>
                <a:ea typeface="微软雅黑" panose="020B0503020204020204" pitchFamily="34" charset="-122"/>
              </a:endParaRPr>
            </a:p>
          </p:txBody>
        </p:sp>
        <p:sp>
          <p:nvSpPr>
            <p:cNvPr id="14" name="矩形 16"/>
            <p:cNvSpPr>
              <a:spLocks noChangeAspect="1"/>
            </p:cNvSpPr>
            <p:nvPr/>
          </p:nvSpPr>
          <p:spPr>
            <a:xfrm>
              <a:off x="1433" y="1033"/>
              <a:ext cx="625" cy="622"/>
            </a:xfrm>
            <a:prstGeom prst="rect">
              <a:avLst/>
            </a:prstGeom>
            <a:solidFill>
              <a:srgbClr val="0070C0"/>
            </a:solidFill>
            <a:ln w="9525">
              <a:noFill/>
              <a:miter/>
            </a:ln>
          </p:spPr>
          <p:txBody>
            <a:bodyPr anchor="ctr"/>
            <a:lstStyle/>
            <a:p>
              <a:pPr lvl="0" algn="ctr" eaLnBrk="1" hangingPunct="1"/>
              <a:endParaRPr lang="zh-CN" altLang="en-US" sz="1765" dirty="0">
                <a:solidFill>
                  <a:srgbClr val="FFFFFF"/>
                </a:solidFill>
                <a:latin typeface="Calibri" panose="020F0502020204030204" pitchFamily="34" charset="0"/>
                <a:ea typeface="微软雅黑" panose="020B0503020204020204" pitchFamily="34" charset="-122"/>
              </a:endParaRPr>
            </a:p>
          </p:txBody>
        </p:sp>
      </p:gr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5" name="图片 4" descr="square.png"/>
          <p:cNvPicPr>
            <a:picLocks noChangeAspect="1"/>
          </p:cNvPicPr>
          <p:nvPr userDrawn="1"/>
        </p:nvPicPr>
        <p:blipFill rotWithShape="1">
          <a:blip r:embed="rId2" cstate="screen"/>
          <a:srcRect/>
          <a:stretch>
            <a:fillRect/>
          </a:stretch>
        </p:blipFill>
        <p:spPr>
          <a:xfrm>
            <a:off x="-11034" y="0"/>
            <a:ext cx="12203035" cy="6909876"/>
          </a:xfrm>
          <a:prstGeom prst="rect">
            <a:avLst/>
          </a:prstGeom>
        </p:spPr>
      </p:pic>
    </p:spTree>
  </p:cSld>
  <p:clrMapOvr>
    <a:masterClrMapping/>
  </p:clrMapOvr>
  <p:transition spd="slow"/>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screen"/>
          <a:stretch>
            <a:fillRect/>
          </a:stretch>
        </p:blipFill>
        <p:spPr>
          <a:xfrm>
            <a:off x="11026283" y="6297935"/>
            <a:ext cx="838791" cy="557564"/>
          </a:xfrm>
          <a:prstGeom prst="rect">
            <a:avLst/>
          </a:prstGeom>
        </p:spPr>
      </p:pic>
    </p:spTree>
  </p:cSld>
  <p:clrMapOvr>
    <a:masterClrMapping/>
  </p:clrMapOvr>
  <p:transition spd="slow"/>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screen"/>
          <a:stretch>
            <a:fillRect/>
          </a:stretch>
        </p:blipFill>
        <p:spPr>
          <a:xfrm>
            <a:off x="11026283" y="6297935"/>
            <a:ext cx="838791" cy="557564"/>
          </a:xfrm>
          <a:prstGeom prst="rect">
            <a:avLst/>
          </a:prstGeom>
        </p:spPr>
      </p:pic>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3917" y="324000"/>
            <a:ext cx="11542194" cy="756000"/>
          </a:xfrm>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3917" y="1692018"/>
            <a:ext cx="3739426"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hasCustomPrompt="1"/>
          </p:nvPr>
        </p:nvSpPr>
        <p:spPr>
          <a:xfrm>
            <a:off x="8131199" y="1692018"/>
            <a:ext cx="3739426"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quarter" idx="12" hasCustomPrompt="1"/>
          </p:nvPr>
        </p:nvSpPr>
        <p:spPr>
          <a:xfrm>
            <a:off x="4227557" y="1692018"/>
            <a:ext cx="3739426"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screen"/>
          <a:stretch>
            <a:fillRect/>
          </a:stretch>
        </p:blipFill>
        <p:spPr>
          <a:xfrm>
            <a:off x="11026283" y="6297935"/>
            <a:ext cx="838791" cy="557564"/>
          </a:xfrm>
          <a:prstGeom prst="rect">
            <a:avLst/>
          </a:prstGeom>
        </p:spPr>
      </p:pic>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a:xfrm>
            <a:off x="838201" y="6356350"/>
            <a:ext cx="2743200" cy="365125"/>
          </a:xfrm>
        </p:spPr>
        <p:txBody>
          <a:bodyPr/>
          <a:lstStyle/>
          <a:p>
            <a:fld id="{82F288E0-7875-42C4-84C8-98DBBD3BF4D2}" type="datetimeFigureOut">
              <a:rPr lang="zh-CN" altLang="en-US" smtClean="0"/>
              <a:pPr/>
              <a:t>2020/8/23</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7D9BB5D0-35E4-459D-AEF3-FE4D7C45CC19}" type="slidenum">
              <a:rPr lang="zh-CN" altLang="en-US" smtClean="0"/>
              <a:pPr/>
              <a:t>‹#›</a:t>
            </a:fld>
            <a:endParaRPr lang="zh-CN" altLang="en-US"/>
          </a:p>
        </p:txBody>
      </p:sp>
      <p:pic>
        <p:nvPicPr>
          <p:cNvPr id="9" name="图片 8"/>
          <p:cNvPicPr>
            <a:picLocks noChangeAspect="1"/>
          </p:cNvPicPr>
          <p:nvPr userDrawn="1"/>
        </p:nvPicPr>
        <p:blipFill>
          <a:blip r:embed="rId2" cstate="screen"/>
          <a:srcRect/>
          <a:stretch>
            <a:fillRect/>
          </a:stretch>
        </p:blipFill>
        <p:spPr>
          <a:xfrm>
            <a:off x="10434320" y="5737861"/>
            <a:ext cx="1764030" cy="1102995"/>
          </a:xfrm>
          <a:prstGeom prst="rect">
            <a:avLst/>
          </a:prstGeom>
        </p:spPr>
      </p:pic>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ver with Image or Illustration">
    <p:bg>
      <p:bgRef idx="1001">
        <a:schemeClr val="bg1"/>
      </p:bgRef>
    </p:bg>
    <p:spTree>
      <p:nvGrpSpPr>
        <p:cNvPr id="1" name=""/>
        <p:cNvGrpSpPr/>
        <p:nvPr/>
      </p:nvGrpSpPr>
      <p:grpSpPr>
        <a:xfrm>
          <a:off x="0" y="0"/>
          <a:ext cx="0" cy="0"/>
          <a:chOff x="0" y="0"/>
          <a:chExt cx="0" cy="0"/>
        </a:xfrm>
      </p:grpSpPr>
      <p:pic>
        <p:nvPicPr>
          <p:cNvPr id="6" name="SAP Logo" descr="SAP Logo"/>
          <p:cNvPicPr>
            <a:picLocks noChangeAspect="1"/>
          </p:cNvPicPr>
          <p:nvPr userDrawn="1"/>
        </p:nvPicPr>
        <p:blipFill>
          <a:blip r:embed="rId2" cstate="screen"/>
          <a:stretch>
            <a:fillRect/>
          </a:stretch>
        </p:blipFill>
        <p:spPr>
          <a:xfrm>
            <a:off x="9946665" y="6217668"/>
            <a:ext cx="1963124" cy="360000"/>
          </a:xfrm>
          <a:prstGeom prst="rect">
            <a:avLst/>
          </a:prstGeom>
        </p:spPr>
      </p:pic>
      <p:sp>
        <p:nvSpPr>
          <p:cNvPr id="13" name="Classification"/>
          <p:cNvSpPr txBox="1"/>
          <p:nvPr userDrawn="1"/>
        </p:nvSpPr>
        <p:spPr>
          <a:xfrm>
            <a:off x="287926" y="5769667"/>
            <a:ext cx="4203760"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79705" indent="-179705">
              <a:spcBef>
                <a:spcPts val="600"/>
              </a:spcBef>
              <a:buClr>
                <a:schemeClr val="accent1"/>
              </a:buClr>
              <a:buFont typeface="Wingdings" panose="05000000000000000000" pitchFamily="2" charset="2"/>
              <a:buChar char="§"/>
              <a:defRPr sz="1800">
                <a:latin typeface="+mn-lt"/>
              </a:defRPr>
            </a:lvl2pPr>
            <a:lvl3pPr marL="360045" indent="-179705">
              <a:spcBef>
                <a:spcPts val="300"/>
              </a:spcBef>
              <a:buClr>
                <a:schemeClr val="tx1"/>
              </a:buClr>
              <a:buSzPct val="100000"/>
              <a:buFont typeface="Arial" panose="020B0604020202020204" pitchFamily="34" charset="0"/>
              <a:buChar char="–"/>
              <a:defRPr lang="en-US" sz="1800" noProof="0" dirty="0" smtClean="0">
                <a:latin typeface="+mn-lt"/>
              </a:defRPr>
            </a:lvl3pPr>
            <a:lvl4pPr marL="539750" indent="-179705">
              <a:spcBef>
                <a:spcPts val="300"/>
              </a:spcBef>
              <a:buClr>
                <a:schemeClr val="tx1"/>
              </a:buClr>
              <a:buSzPct val="120000"/>
              <a:buFont typeface="Arial" panose="020B0604020202020204" pitchFamily="34" charset="0"/>
              <a:buChar char="▫"/>
              <a:defRPr sz="1600">
                <a:latin typeface="+mn-lt"/>
              </a:defRPr>
            </a:lvl4pPr>
            <a:lvl5pPr marL="720090" indent="-179705">
              <a:spcBef>
                <a:spcPts val="100"/>
              </a:spcBef>
              <a:buClr>
                <a:schemeClr val="tx1"/>
              </a:buClr>
              <a:buSzPct val="100000"/>
              <a:buFont typeface="Symbol" panose="05050102010706020507" pitchFamily="18" charset="2"/>
              <a:buChar char="-"/>
              <a:defRPr sz="1400" baseline="0">
                <a:latin typeface="+mn-lt"/>
              </a:defRPr>
            </a:lvl5pPr>
            <a:lvl6pPr marL="2994025" indent="-272415">
              <a:spcBef>
                <a:spcPct val="20000"/>
              </a:spcBef>
              <a:buFont typeface="Arial" panose="020B0604020202020204" pitchFamily="34" charset="0"/>
              <a:buChar char="•"/>
              <a:defRPr sz="2400"/>
            </a:lvl6pPr>
            <a:lvl7pPr marL="3538220" indent="-272415">
              <a:spcBef>
                <a:spcPct val="20000"/>
              </a:spcBef>
              <a:buFont typeface="Arial" panose="020B0604020202020204" pitchFamily="34" charset="0"/>
              <a:buChar char="•"/>
              <a:defRPr sz="2400"/>
            </a:lvl7pPr>
            <a:lvl8pPr marL="4083050" indent="-272415">
              <a:spcBef>
                <a:spcPct val="20000"/>
              </a:spcBef>
              <a:buFont typeface="Arial" panose="020B0604020202020204" pitchFamily="34" charset="0"/>
              <a:buChar char="•"/>
              <a:defRPr sz="2400"/>
            </a:lvl8pPr>
            <a:lvl9pPr marL="4627245" indent="-272415">
              <a:spcBef>
                <a:spcPct val="20000"/>
              </a:spcBef>
              <a:buFont typeface="Arial" panose="020B0604020202020204" pitchFamily="34" charset="0"/>
              <a:buChar char="•"/>
              <a:defRPr sz="2400"/>
            </a:lvl9pPr>
          </a:lstStyle>
          <a:p>
            <a:pPr lvl="0" algn="l"/>
            <a:r>
              <a:rPr lang="en-US" sz="900" dirty="0"/>
              <a:t>PUBLIC</a:t>
            </a:r>
          </a:p>
        </p:txBody>
      </p:sp>
      <p:sp>
        <p:nvSpPr>
          <p:cNvPr id="19" name="Speaker"/>
          <p:cNvSpPr>
            <a:spLocks noGrp="1"/>
          </p:cNvSpPr>
          <p:nvPr userDrawn="1">
            <p:ph type="subTitle" idx="1" hasCustomPrompt="1"/>
          </p:nvPr>
        </p:nvSpPr>
        <p:spPr bwMode="black">
          <a:xfrm>
            <a:off x="287925" y="5130490"/>
            <a:ext cx="10896336" cy="430887"/>
          </a:xfrm>
        </p:spPr>
        <p:txBody>
          <a:bodyPr wrap="square" anchor="t" anchorCtr="0">
            <a:noAutofit/>
          </a:bodyPr>
          <a:lstStyle>
            <a:lvl1pPr marL="0" marR="0" indent="0" algn="l" defTabSz="1088390" rtl="0" eaLnBrk="1" fontAlgn="auto" latinLnBrk="0" hangingPunct="1">
              <a:lnSpc>
                <a:spcPct val="100000"/>
              </a:lnSpc>
              <a:spcBef>
                <a:spcPts val="0"/>
              </a:spcBef>
              <a:spcAft>
                <a:spcPts val="0"/>
              </a:spcAft>
              <a:buClr>
                <a:schemeClr val="accent1"/>
              </a:buClr>
              <a:buSzPct val="80000"/>
              <a:buFontTx/>
              <a:buNone/>
              <a:defRPr sz="1400" b="0" baseline="0">
                <a:solidFill>
                  <a:schemeClr val="tx1"/>
                </a:solidFill>
              </a:defRPr>
            </a:lvl1pPr>
            <a:lvl2pPr marL="544195" indent="0" algn="ctr">
              <a:buNone/>
              <a:defRPr>
                <a:solidFill>
                  <a:schemeClr val="tx1">
                    <a:tint val="75000"/>
                  </a:schemeClr>
                </a:solidFill>
              </a:defRPr>
            </a:lvl2pPr>
            <a:lvl3pPr marL="1088390" indent="0" algn="ctr">
              <a:buNone/>
              <a:defRPr>
                <a:solidFill>
                  <a:schemeClr val="tx1">
                    <a:tint val="75000"/>
                  </a:schemeClr>
                </a:solidFill>
              </a:defRPr>
            </a:lvl3pPr>
            <a:lvl4pPr marL="1632585" indent="0" algn="ctr">
              <a:buNone/>
              <a:defRPr>
                <a:solidFill>
                  <a:schemeClr val="tx1">
                    <a:tint val="75000"/>
                  </a:schemeClr>
                </a:solidFill>
              </a:defRPr>
            </a:lvl4pPr>
            <a:lvl5pPr marL="2176780" indent="0" algn="ctr">
              <a:buNone/>
              <a:defRPr>
                <a:solidFill>
                  <a:schemeClr val="tx1">
                    <a:tint val="75000"/>
                  </a:schemeClr>
                </a:solidFill>
              </a:defRPr>
            </a:lvl5pPr>
            <a:lvl6pPr marL="2720340" indent="0" algn="ctr">
              <a:buNone/>
              <a:defRPr>
                <a:solidFill>
                  <a:schemeClr val="tx1">
                    <a:tint val="75000"/>
                  </a:schemeClr>
                </a:solidFill>
              </a:defRPr>
            </a:lvl6pPr>
            <a:lvl7pPr marL="3264535" indent="0" algn="ctr">
              <a:buNone/>
              <a:defRPr>
                <a:solidFill>
                  <a:schemeClr val="tx1">
                    <a:tint val="75000"/>
                  </a:schemeClr>
                </a:solidFill>
              </a:defRPr>
            </a:lvl7pPr>
            <a:lvl8pPr marL="3808730" indent="0" algn="ctr">
              <a:buNone/>
              <a:defRPr>
                <a:solidFill>
                  <a:schemeClr val="tx1">
                    <a:tint val="75000"/>
                  </a:schemeClr>
                </a:solidFill>
              </a:defRPr>
            </a:lvl8pPr>
            <a:lvl9pPr marL="4352925" indent="0" algn="ctr">
              <a:buNone/>
              <a:defRPr>
                <a:solidFill>
                  <a:schemeClr val="tx1">
                    <a:tint val="75000"/>
                  </a:schemeClr>
                </a:solidFill>
              </a:defRPr>
            </a:lvl9pPr>
          </a:lstStyle>
          <a:p>
            <a:r>
              <a:rPr lang="en-US" dirty="0"/>
              <a:t>Speaker’s Name, SAP</a:t>
            </a:r>
          </a:p>
          <a:p>
            <a:pPr marL="0" marR="0" lvl="0" indent="0" algn="l" defTabSz="1088390" rtl="0" eaLnBrk="1" fontAlgn="auto" latinLnBrk="0" hangingPunct="1">
              <a:lnSpc>
                <a:spcPct val="100000"/>
              </a:lnSpc>
              <a:spcBef>
                <a:spcPts val="0"/>
              </a:spcBef>
              <a:spcAft>
                <a:spcPts val="0"/>
              </a:spcAft>
              <a:buClr>
                <a:schemeClr val="accent1"/>
              </a:buClr>
              <a:buSzPct val="80000"/>
              <a:buFontTx/>
              <a:buNone/>
              <a:defRPr/>
            </a:pPr>
            <a:r>
              <a:rPr lang="en-US" dirty="0"/>
              <a:t>Month 00, 2018</a:t>
            </a:r>
          </a:p>
        </p:txBody>
      </p:sp>
      <p:sp>
        <p:nvSpPr>
          <p:cNvPr id="3" name="Title"/>
          <p:cNvSpPr>
            <a:spLocks noGrp="1"/>
          </p:cNvSpPr>
          <p:nvPr>
            <p:ph type="title" hasCustomPrompt="1"/>
          </p:nvPr>
        </p:nvSpPr>
        <p:spPr>
          <a:xfrm>
            <a:off x="287925" y="4024430"/>
            <a:ext cx="10896336" cy="997196"/>
          </a:xfrm>
        </p:spPr>
        <p:txBody>
          <a:bodyPr vert="horz" wrap="square" lIns="0" tIns="0" rIns="0" bIns="0" rtlCol="0">
            <a:noAutofit/>
          </a:bodyPr>
          <a:lstStyle>
            <a:lvl1pPr>
              <a:lnSpc>
                <a:spcPct val="90000"/>
              </a:lnSpc>
              <a:defRPr lang="de-DE" sz="3600" dirty="0">
                <a:latin typeface="+mn-lt"/>
                <a:ea typeface="+mn-ea"/>
                <a:cs typeface="+mn-cs"/>
              </a:defRPr>
            </a:lvl1pPr>
          </a:lstStyle>
          <a:p>
            <a:pPr lvl="0"/>
            <a:r>
              <a:rPr lang="en-US" dirty="0"/>
              <a:t>Presentation Title </a:t>
            </a:r>
            <a:br>
              <a:rPr lang="en-US" dirty="0"/>
            </a:br>
            <a:r>
              <a:rPr lang="en-US" dirty="0"/>
              <a:t>Goes Here and Here.</a:t>
            </a:r>
          </a:p>
        </p:txBody>
      </p:sp>
      <p:sp>
        <p:nvSpPr>
          <p:cNvPr id="5" name="Title Image Placeholder" descr="Placeholder title image"/>
          <p:cNvSpPr>
            <a:spLocks noGrp="1"/>
          </p:cNvSpPr>
          <p:nvPr>
            <p:ph type="pic" sz="quarter" idx="12" hasCustomPrompt="1"/>
          </p:nvPr>
        </p:nvSpPr>
        <p:spPr bwMode="gray">
          <a:xfrm>
            <a:off x="1" y="0"/>
            <a:ext cx="12191999" cy="3430006"/>
          </a:xfrm>
          <a:noFill/>
        </p:spPr>
        <p:txBody>
          <a:bodyPr tIns="504000"/>
          <a:lstStyle>
            <a:lvl1pPr algn="ctr">
              <a:defRPr sz="1600">
                <a:solidFill>
                  <a:schemeClr val="tx1"/>
                </a:solidFill>
              </a:defRPr>
            </a:lvl1pPr>
          </a:lstStyle>
          <a:p>
            <a:r>
              <a:rPr lang="en-US" dirty="0"/>
              <a:t>Click to insert title image or illustration</a:t>
            </a:r>
          </a:p>
        </p:txBody>
      </p:sp>
    </p:spTree>
  </p:cSld>
  <p:clrMapOvr>
    <a:overrideClrMapping bg1="lt1" tx1="dk1" bg2="lt2" tx2="dk2" accent1="accent1" accent2="accent2" accent3="accent3" accent4="accent4" accent5="accent5" accent6="accent6" hlink="hlink" folHlink="folHlink"/>
  </p:clrMapOvr>
  <p:transition spd="slow">
    <p:push/>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Cover without Image">
    <p:bg>
      <p:bgRef idx="1001">
        <a:schemeClr val="bg1"/>
      </p:bgRef>
    </p:bg>
    <p:spTree>
      <p:nvGrpSpPr>
        <p:cNvPr id="1" name=""/>
        <p:cNvGrpSpPr/>
        <p:nvPr/>
      </p:nvGrpSpPr>
      <p:grpSpPr>
        <a:xfrm>
          <a:off x="0" y="0"/>
          <a:ext cx="0" cy="0"/>
          <a:chOff x="0" y="0"/>
          <a:chExt cx="0" cy="0"/>
        </a:xfrm>
      </p:grpSpPr>
      <p:sp>
        <p:nvSpPr>
          <p:cNvPr id="24" name="Classification"/>
          <p:cNvSpPr txBox="1"/>
          <p:nvPr userDrawn="1"/>
        </p:nvSpPr>
        <p:spPr>
          <a:xfrm>
            <a:off x="287926" y="5093865"/>
            <a:ext cx="4203760"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79705" indent="-179705">
              <a:spcBef>
                <a:spcPts val="600"/>
              </a:spcBef>
              <a:buClr>
                <a:schemeClr val="accent1"/>
              </a:buClr>
              <a:buFont typeface="Wingdings" panose="05000000000000000000" pitchFamily="2" charset="2"/>
              <a:buChar char="§"/>
              <a:defRPr sz="1800">
                <a:latin typeface="+mn-lt"/>
              </a:defRPr>
            </a:lvl2pPr>
            <a:lvl3pPr marL="360045" indent="-179705">
              <a:spcBef>
                <a:spcPts val="300"/>
              </a:spcBef>
              <a:buClr>
                <a:schemeClr val="tx1"/>
              </a:buClr>
              <a:buSzPct val="100000"/>
              <a:buFont typeface="Arial" panose="020B0604020202020204" pitchFamily="34" charset="0"/>
              <a:buChar char="–"/>
              <a:defRPr lang="en-US" sz="1800" noProof="0" dirty="0" smtClean="0">
                <a:latin typeface="+mn-lt"/>
              </a:defRPr>
            </a:lvl3pPr>
            <a:lvl4pPr marL="539750" indent="-179705">
              <a:spcBef>
                <a:spcPts val="300"/>
              </a:spcBef>
              <a:buClr>
                <a:schemeClr val="tx1"/>
              </a:buClr>
              <a:buSzPct val="120000"/>
              <a:buFont typeface="Arial" panose="020B0604020202020204" pitchFamily="34" charset="0"/>
              <a:buChar char="▫"/>
              <a:defRPr sz="1600">
                <a:latin typeface="+mn-lt"/>
              </a:defRPr>
            </a:lvl4pPr>
            <a:lvl5pPr marL="720090" indent="-179705">
              <a:spcBef>
                <a:spcPts val="100"/>
              </a:spcBef>
              <a:buClr>
                <a:schemeClr val="tx1"/>
              </a:buClr>
              <a:buSzPct val="100000"/>
              <a:buFont typeface="Symbol" panose="05050102010706020507" pitchFamily="18" charset="2"/>
              <a:buChar char="-"/>
              <a:defRPr sz="1400" baseline="0">
                <a:latin typeface="+mn-lt"/>
              </a:defRPr>
            </a:lvl5pPr>
            <a:lvl6pPr marL="2994025" indent="-272415">
              <a:spcBef>
                <a:spcPct val="20000"/>
              </a:spcBef>
              <a:buFont typeface="Arial" panose="020B0604020202020204" pitchFamily="34" charset="0"/>
              <a:buChar char="•"/>
              <a:defRPr sz="2400"/>
            </a:lvl6pPr>
            <a:lvl7pPr marL="3538220" indent="-272415">
              <a:spcBef>
                <a:spcPct val="20000"/>
              </a:spcBef>
              <a:buFont typeface="Arial" panose="020B0604020202020204" pitchFamily="34" charset="0"/>
              <a:buChar char="•"/>
              <a:defRPr sz="2400"/>
            </a:lvl7pPr>
            <a:lvl8pPr marL="4083050" indent="-272415">
              <a:spcBef>
                <a:spcPct val="20000"/>
              </a:spcBef>
              <a:buFont typeface="Arial" panose="020B0604020202020204" pitchFamily="34" charset="0"/>
              <a:buChar char="•"/>
              <a:defRPr sz="2400"/>
            </a:lvl8pPr>
            <a:lvl9pPr marL="4627245" indent="-272415">
              <a:spcBef>
                <a:spcPct val="20000"/>
              </a:spcBef>
              <a:buFont typeface="Arial" panose="020B0604020202020204" pitchFamily="34" charset="0"/>
              <a:buChar char="•"/>
              <a:defRPr sz="2400"/>
            </a:lvl9pPr>
          </a:lstStyle>
          <a:p>
            <a:pPr lvl="0" algn="l"/>
            <a:r>
              <a:rPr lang="en-US" sz="900" dirty="0"/>
              <a:t>PUBLIC</a:t>
            </a:r>
          </a:p>
        </p:txBody>
      </p:sp>
      <p:sp>
        <p:nvSpPr>
          <p:cNvPr id="6" name="Speaker"/>
          <p:cNvSpPr>
            <a:spLocks noGrp="1"/>
          </p:cNvSpPr>
          <p:nvPr userDrawn="1">
            <p:ph type="subTitle" idx="1" hasCustomPrompt="1"/>
          </p:nvPr>
        </p:nvSpPr>
        <p:spPr bwMode="black">
          <a:xfrm>
            <a:off x="287924" y="4268504"/>
            <a:ext cx="10897962" cy="430887"/>
          </a:xfrm>
        </p:spPr>
        <p:txBody>
          <a:bodyPr wrap="square" anchor="t" anchorCtr="0">
            <a:noAutofit/>
          </a:bodyPr>
          <a:lstStyle>
            <a:lvl1pPr marL="0" marR="0" indent="0" algn="l" defTabSz="1088390" rtl="0" eaLnBrk="1" fontAlgn="auto" latinLnBrk="0" hangingPunct="1">
              <a:lnSpc>
                <a:spcPct val="100000"/>
              </a:lnSpc>
              <a:spcBef>
                <a:spcPts val="0"/>
              </a:spcBef>
              <a:spcAft>
                <a:spcPts val="0"/>
              </a:spcAft>
              <a:buClr>
                <a:schemeClr val="accent1"/>
              </a:buClr>
              <a:buSzPct val="80000"/>
              <a:buFontTx/>
              <a:buNone/>
              <a:defRPr sz="1400" b="0" baseline="0">
                <a:solidFill>
                  <a:schemeClr val="tx1"/>
                </a:solidFill>
              </a:defRPr>
            </a:lvl1pPr>
            <a:lvl2pPr marL="544195" indent="0" algn="ctr">
              <a:buNone/>
              <a:defRPr>
                <a:solidFill>
                  <a:schemeClr val="tx1">
                    <a:tint val="75000"/>
                  </a:schemeClr>
                </a:solidFill>
              </a:defRPr>
            </a:lvl2pPr>
            <a:lvl3pPr marL="1088390" indent="0" algn="ctr">
              <a:buNone/>
              <a:defRPr>
                <a:solidFill>
                  <a:schemeClr val="tx1">
                    <a:tint val="75000"/>
                  </a:schemeClr>
                </a:solidFill>
              </a:defRPr>
            </a:lvl3pPr>
            <a:lvl4pPr marL="1632585" indent="0" algn="ctr">
              <a:buNone/>
              <a:defRPr>
                <a:solidFill>
                  <a:schemeClr val="tx1">
                    <a:tint val="75000"/>
                  </a:schemeClr>
                </a:solidFill>
              </a:defRPr>
            </a:lvl4pPr>
            <a:lvl5pPr marL="2176780" indent="0" algn="ctr">
              <a:buNone/>
              <a:defRPr>
                <a:solidFill>
                  <a:schemeClr val="tx1">
                    <a:tint val="75000"/>
                  </a:schemeClr>
                </a:solidFill>
              </a:defRPr>
            </a:lvl5pPr>
            <a:lvl6pPr marL="2720340" indent="0" algn="ctr">
              <a:buNone/>
              <a:defRPr>
                <a:solidFill>
                  <a:schemeClr val="tx1">
                    <a:tint val="75000"/>
                  </a:schemeClr>
                </a:solidFill>
              </a:defRPr>
            </a:lvl6pPr>
            <a:lvl7pPr marL="3264535" indent="0" algn="ctr">
              <a:buNone/>
              <a:defRPr>
                <a:solidFill>
                  <a:schemeClr val="tx1">
                    <a:tint val="75000"/>
                  </a:schemeClr>
                </a:solidFill>
              </a:defRPr>
            </a:lvl7pPr>
            <a:lvl8pPr marL="3808730" indent="0" algn="ctr">
              <a:buNone/>
              <a:defRPr>
                <a:solidFill>
                  <a:schemeClr val="tx1">
                    <a:tint val="75000"/>
                  </a:schemeClr>
                </a:solidFill>
              </a:defRPr>
            </a:lvl8pPr>
            <a:lvl9pPr marL="4352925" indent="0" algn="ctr">
              <a:buNone/>
              <a:defRPr>
                <a:solidFill>
                  <a:schemeClr val="tx1">
                    <a:tint val="75000"/>
                  </a:schemeClr>
                </a:solidFill>
              </a:defRPr>
            </a:lvl9pPr>
          </a:lstStyle>
          <a:p>
            <a:r>
              <a:rPr lang="en-US" dirty="0"/>
              <a:t>Speaker’s Name, SAP</a:t>
            </a:r>
          </a:p>
          <a:p>
            <a:pPr marL="0" marR="0" lvl="0" indent="0" algn="l" defTabSz="1088390" rtl="0" eaLnBrk="1" fontAlgn="auto" latinLnBrk="0" hangingPunct="1">
              <a:lnSpc>
                <a:spcPct val="100000"/>
              </a:lnSpc>
              <a:spcBef>
                <a:spcPts val="0"/>
              </a:spcBef>
              <a:spcAft>
                <a:spcPts val="0"/>
              </a:spcAft>
              <a:buClr>
                <a:schemeClr val="accent1"/>
              </a:buClr>
              <a:buSzPct val="80000"/>
              <a:buFontTx/>
              <a:buNone/>
              <a:defRPr/>
            </a:pPr>
            <a:r>
              <a:rPr lang="en-US" dirty="0"/>
              <a:t>Month 00, 2018</a:t>
            </a:r>
          </a:p>
        </p:txBody>
      </p:sp>
      <p:sp>
        <p:nvSpPr>
          <p:cNvPr id="4" name="Title 3"/>
          <p:cNvSpPr>
            <a:spLocks noGrp="1"/>
          </p:cNvSpPr>
          <p:nvPr>
            <p:ph type="title" hasCustomPrompt="1"/>
          </p:nvPr>
        </p:nvSpPr>
        <p:spPr>
          <a:xfrm>
            <a:off x="287925" y="2706317"/>
            <a:ext cx="10897962"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sz="3600" dirty="0"/>
              <a:t>Presentation Title </a:t>
            </a:r>
            <a:br>
              <a:rPr lang="en-US" sz="3600" dirty="0"/>
            </a:br>
            <a:r>
              <a:rPr lang="en-US" sz="3600" dirty="0"/>
              <a:t>Goes Here and Here.</a:t>
            </a:r>
            <a:endParaRPr lang="de-DE" sz="3600" kern="0" dirty="0" err="1">
              <a:ea typeface="Arial Unicode MS" pitchFamily="34" charset="-128"/>
              <a:cs typeface="Arial Unicode MS" pitchFamily="34" charset="-128"/>
            </a:endParaRPr>
          </a:p>
        </p:txBody>
      </p:sp>
      <p:pic>
        <p:nvPicPr>
          <p:cNvPr id="10" name="SAP Logo" descr="SAP Logo"/>
          <p:cNvPicPr>
            <a:picLocks noChangeAspect="1"/>
          </p:cNvPicPr>
          <p:nvPr userDrawn="1"/>
        </p:nvPicPr>
        <p:blipFill>
          <a:blip r:embed="rId2" cstate="screen"/>
          <a:stretch>
            <a:fillRect/>
          </a:stretch>
        </p:blipFill>
        <p:spPr>
          <a:xfrm>
            <a:off x="9946665" y="6217668"/>
            <a:ext cx="1963124" cy="360000"/>
          </a:xfrm>
          <a:prstGeom prst="rect">
            <a:avLst/>
          </a:prstGeom>
        </p:spPr>
      </p:pic>
    </p:spTree>
  </p:cSld>
  <p:clrMapOvr>
    <a:overrideClrMapping bg1="lt1" tx1="dk1" bg2="lt2" tx2="dk2" accent1="accent1" accent2="accent2" accent3="accent3" accent4="accent4" accent5="accent5" accent6="accent6" hlink="hlink" folHlink="folHlink"/>
  </p:clrMapOvr>
  <p:transition spd="slow">
    <p:push/>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over with Pictogram">
    <p:bg>
      <p:bgRef idx="1001">
        <a:schemeClr val="bg1"/>
      </p:bgRef>
    </p:bg>
    <p:spTree>
      <p:nvGrpSpPr>
        <p:cNvPr id="1" name=""/>
        <p:cNvGrpSpPr/>
        <p:nvPr/>
      </p:nvGrpSpPr>
      <p:grpSpPr>
        <a:xfrm>
          <a:off x="0" y="0"/>
          <a:ext cx="0" cy="0"/>
          <a:chOff x="0" y="0"/>
          <a:chExt cx="0" cy="0"/>
        </a:xfrm>
      </p:grpSpPr>
      <p:sp>
        <p:nvSpPr>
          <p:cNvPr id="7" name="Pictogram Placeholder"/>
          <p:cNvSpPr>
            <a:spLocks noGrp="1"/>
          </p:cNvSpPr>
          <p:nvPr>
            <p:ph type="pic" sz="quarter" idx="16"/>
          </p:nvPr>
        </p:nvSpPr>
        <p:spPr>
          <a:xfrm>
            <a:off x="6953044" y="963000"/>
            <a:ext cx="4930716" cy="4932000"/>
          </a:xfrm>
        </p:spPr>
        <p:txBody>
          <a:bodyPr/>
          <a:lstStyle/>
          <a:p>
            <a:r>
              <a:rPr lang="en-US"/>
              <a:t>Click icon to add picture</a:t>
            </a:r>
            <a:endParaRPr lang="de-DE" dirty="0"/>
          </a:p>
        </p:txBody>
      </p:sp>
      <p:sp>
        <p:nvSpPr>
          <p:cNvPr id="24" name="Classification"/>
          <p:cNvSpPr txBox="1"/>
          <p:nvPr userDrawn="1"/>
        </p:nvSpPr>
        <p:spPr>
          <a:xfrm>
            <a:off x="287926" y="5093865"/>
            <a:ext cx="4203760"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79705" indent="-179705">
              <a:spcBef>
                <a:spcPts val="600"/>
              </a:spcBef>
              <a:buClr>
                <a:schemeClr val="accent1"/>
              </a:buClr>
              <a:buFont typeface="Wingdings" panose="05000000000000000000" pitchFamily="2" charset="2"/>
              <a:buChar char="§"/>
              <a:defRPr sz="1800">
                <a:latin typeface="+mn-lt"/>
              </a:defRPr>
            </a:lvl2pPr>
            <a:lvl3pPr marL="360045" indent="-179705">
              <a:spcBef>
                <a:spcPts val="300"/>
              </a:spcBef>
              <a:buClr>
                <a:schemeClr val="tx1"/>
              </a:buClr>
              <a:buSzPct val="100000"/>
              <a:buFont typeface="Arial" panose="020B0604020202020204" pitchFamily="34" charset="0"/>
              <a:buChar char="–"/>
              <a:defRPr lang="en-US" sz="1800" noProof="0" dirty="0" smtClean="0">
                <a:latin typeface="+mn-lt"/>
              </a:defRPr>
            </a:lvl3pPr>
            <a:lvl4pPr marL="539750" indent="-179705">
              <a:spcBef>
                <a:spcPts val="300"/>
              </a:spcBef>
              <a:buClr>
                <a:schemeClr val="tx1"/>
              </a:buClr>
              <a:buSzPct val="120000"/>
              <a:buFont typeface="Arial" panose="020B0604020202020204" pitchFamily="34" charset="0"/>
              <a:buChar char="▫"/>
              <a:defRPr sz="1600">
                <a:latin typeface="+mn-lt"/>
              </a:defRPr>
            </a:lvl4pPr>
            <a:lvl5pPr marL="720090" indent="-179705">
              <a:spcBef>
                <a:spcPts val="100"/>
              </a:spcBef>
              <a:buClr>
                <a:schemeClr val="tx1"/>
              </a:buClr>
              <a:buSzPct val="100000"/>
              <a:buFont typeface="Symbol" panose="05050102010706020507" pitchFamily="18" charset="2"/>
              <a:buChar char="-"/>
              <a:defRPr sz="1400" baseline="0">
                <a:latin typeface="+mn-lt"/>
              </a:defRPr>
            </a:lvl5pPr>
            <a:lvl6pPr marL="2994025" indent="-272415">
              <a:spcBef>
                <a:spcPct val="20000"/>
              </a:spcBef>
              <a:buFont typeface="Arial" panose="020B0604020202020204" pitchFamily="34" charset="0"/>
              <a:buChar char="•"/>
              <a:defRPr sz="2400"/>
            </a:lvl6pPr>
            <a:lvl7pPr marL="3538220" indent="-272415">
              <a:spcBef>
                <a:spcPct val="20000"/>
              </a:spcBef>
              <a:buFont typeface="Arial" panose="020B0604020202020204" pitchFamily="34" charset="0"/>
              <a:buChar char="•"/>
              <a:defRPr sz="2400"/>
            </a:lvl7pPr>
            <a:lvl8pPr marL="4083050" indent="-272415">
              <a:spcBef>
                <a:spcPct val="20000"/>
              </a:spcBef>
              <a:buFont typeface="Arial" panose="020B0604020202020204" pitchFamily="34" charset="0"/>
              <a:buChar char="•"/>
              <a:defRPr sz="2400"/>
            </a:lvl8pPr>
            <a:lvl9pPr marL="4627245" indent="-272415">
              <a:spcBef>
                <a:spcPct val="20000"/>
              </a:spcBef>
              <a:buFont typeface="Arial" panose="020B0604020202020204" pitchFamily="34" charset="0"/>
              <a:buChar char="•"/>
              <a:defRPr sz="2400"/>
            </a:lvl9pPr>
          </a:lstStyle>
          <a:p>
            <a:pPr lvl="0" algn="l"/>
            <a:r>
              <a:rPr lang="en-US" sz="900" dirty="0"/>
              <a:t>PUBLIC</a:t>
            </a:r>
          </a:p>
        </p:txBody>
      </p:sp>
      <p:sp>
        <p:nvSpPr>
          <p:cNvPr id="6" name="Speaker"/>
          <p:cNvSpPr>
            <a:spLocks noGrp="1"/>
          </p:cNvSpPr>
          <p:nvPr userDrawn="1">
            <p:ph type="subTitle" idx="1" hasCustomPrompt="1"/>
          </p:nvPr>
        </p:nvSpPr>
        <p:spPr bwMode="black">
          <a:xfrm>
            <a:off x="287926" y="4268504"/>
            <a:ext cx="6371771" cy="430887"/>
          </a:xfrm>
        </p:spPr>
        <p:txBody>
          <a:bodyPr wrap="square" anchor="t" anchorCtr="0">
            <a:noAutofit/>
          </a:bodyPr>
          <a:lstStyle>
            <a:lvl1pPr marL="0" marR="0" indent="0" algn="l" defTabSz="1088390" rtl="0" eaLnBrk="1" fontAlgn="auto" latinLnBrk="0" hangingPunct="1">
              <a:lnSpc>
                <a:spcPct val="100000"/>
              </a:lnSpc>
              <a:spcBef>
                <a:spcPts val="0"/>
              </a:spcBef>
              <a:spcAft>
                <a:spcPts val="0"/>
              </a:spcAft>
              <a:buClr>
                <a:schemeClr val="accent1"/>
              </a:buClr>
              <a:buSzPct val="80000"/>
              <a:buFontTx/>
              <a:buNone/>
              <a:defRPr sz="1400" b="0" baseline="0">
                <a:solidFill>
                  <a:schemeClr val="tx1"/>
                </a:solidFill>
              </a:defRPr>
            </a:lvl1pPr>
            <a:lvl2pPr marL="544195" indent="0" algn="ctr">
              <a:buNone/>
              <a:defRPr>
                <a:solidFill>
                  <a:schemeClr val="tx1">
                    <a:tint val="75000"/>
                  </a:schemeClr>
                </a:solidFill>
              </a:defRPr>
            </a:lvl2pPr>
            <a:lvl3pPr marL="1088390" indent="0" algn="ctr">
              <a:buNone/>
              <a:defRPr>
                <a:solidFill>
                  <a:schemeClr val="tx1">
                    <a:tint val="75000"/>
                  </a:schemeClr>
                </a:solidFill>
              </a:defRPr>
            </a:lvl3pPr>
            <a:lvl4pPr marL="1632585" indent="0" algn="ctr">
              <a:buNone/>
              <a:defRPr>
                <a:solidFill>
                  <a:schemeClr val="tx1">
                    <a:tint val="75000"/>
                  </a:schemeClr>
                </a:solidFill>
              </a:defRPr>
            </a:lvl4pPr>
            <a:lvl5pPr marL="2176780" indent="0" algn="ctr">
              <a:buNone/>
              <a:defRPr>
                <a:solidFill>
                  <a:schemeClr val="tx1">
                    <a:tint val="75000"/>
                  </a:schemeClr>
                </a:solidFill>
              </a:defRPr>
            </a:lvl5pPr>
            <a:lvl6pPr marL="2720340" indent="0" algn="ctr">
              <a:buNone/>
              <a:defRPr>
                <a:solidFill>
                  <a:schemeClr val="tx1">
                    <a:tint val="75000"/>
                  </a:schemeClr>
                </a:solidFill>
              </a:defRPr>
            </a:lvl6pPr>
            <a:lvl7pPr marL="3264535" indent="0" algn="ctr">
              <a:buNone/>
              <a:defRPr>
                <a:solidFill>
                  <a:schemeClr val="tx1">
                    <a:tint val="75000"/>
                  </a:schemeClr>
                </a:solidFill>
              </a:defRPr>
            </a:lvl7pPr>
            <a:lvl8pPr marL="3808730" indent="0" algn="ctr">
              <a:buNone/>
              <a:defRPr>
                <a:solidFill>
                  <a:schemeClr val="tx1">
                    <a:tint val="75000"/>
                  </a:schemeClr>
                </a:solidFill>
              </a:defRPr>
            </a:lvl8pPr>
            <a:lvl9pPr marL="4352925" indent="0" algn="ctr">
              <a:buNone/>
              <a:defRPr>
                <a:solidFill>
                  <a:schemeClr val="tx1">
                    <a:tint val="75000"/>
                  </a:schemeClr>
                </a:solidFill>
              </a:defRPr>
            </a:lvl9pPr>
          </a:lstStyle>
          <a:p>
            <a:r>
              <a:rPr lang="en-US" dirty="0"/>
              <a:t>Speaker’s Name, SAP</a:t>
            </a:r>
          </a:p>
          <a:p>
            <a:pPr marL="0" marR="0" lvl="0" indent="0" algn="l" defTabSz="1088390" rtl="0" eaLnBrk="1" fontAlgn="auto" latinLnBrk="0" hangingPunct="1">
              <a:lnSpc>
                <a:spcPct val="100000"/>
              </a:lnSpc>
              <a:spcBef>
                <a:spcPts val="0"/>
              </a:spcBef>
              <a:spcAft>
                <a:spcPts val="0"/>
              </a:spcAft>
              <a:buClr>
                <a:schemeClr val="accent1"/>
              </a:buClr>
              <a:buSzPct val="80000"/>
              <a:buFontTx/>
              <a:buNone/>
              <a:defRPr/>
            </a:pPr>
            <a:r>
              <a:rPr lang="en-US" dirty="0"/>
              <a:t>Month 00, 2018</a:t>
            </a:r>
          </a:p>
        </p:txBody>
      </p:sp>
      <p:sp>
        <p:nvSpPr>
          <p:cNvPr id="8" name="Title 4"/>
          <p:cNvSpPr>
            <a:spLocks noGrp="1"/>
          </p:cNvSpPr>
          <p:nvPr>
            <p:ph type="title" hasCustomPrompt="1"/>
          </p:nvPr>
        </p:nvSpPr>
        <p:spPr>
          <a:xfrm>
            <a:off x="287926" y="2706317"/>
            <a:ext cx="6370341"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sz="3600" dirty="0"/>
              <a:t>Presentation Title </a:t>
            </a:r>
            <a:br>
              <a:rPr lang="en-US" sz="3600" dirty="0"/>
            </a:br>
            <a:r>
              <a:rPr lang="en-US" sz="3600" dirty="0"/>
              <a:t>Goes Here and Here.</a:t>
            </a:r>
            <a:endParaRPr lang="de-DE" sz="3600" kern="0" dirty="0" err="1">
              <a:ea typeface="Arial Unicode MS" pitchFamily="34" charset="-128"/>
              <a:cs typeface="Arial Unicode MS" pitchFamily="34" charset="-128"/>
            </a:endParaRPr>
          </a:p>
        </p:txBody>
      </p:sp>
      <p:pic>
        <p:nvPicPr>
          <p:cNvPr id="9" name="SAP Logo" descr="SAP Logo"/>
          <p:cNvPicPr>
            <a:picLocks noChangeAspect="1"/>
          </p:cNvPicPr>
          <p:nvPr userDrawn="1"/>
        </p:nvPicPr>
        <p:blipFill>
          <a:blip r:embed="rId2" cstate="screen"/>
          <a:stretch>
            <a:fillRect/>
          </a:stretch>
        </p:blipFill>
        <p:spPr>
          <a:xfrm>
            <a:off x="9946665" y="6217668"/>
            <a:ext cx="1963124" cy="360000"/>
          </a:xfrm>
          <a:prstGeom prst="rect">
            <a:avLst/>
          </a:prstGeom>
        </p:spPr>
      </p:pic>
    </p:spTree>
  </p:cSld>
  <p:clrMapOvr>
    <a:overrideClrMapping bg1="lt1" tx1="dk1" bg2="lt2" tx2="dk2" accent1="accent1" accent2="accent2" accent3="accent3" accent4="accent4" accent5="accent5" accent6="accent6" hlink="hlink" folHlink="folHlink"/>
  </p:clrMapOvr>
  <p:transition spd="slow">
    <p:push/>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Agenda items placeholder"/>
          <p:cNvSpPr>
            <a:spLocks noGrp="1"/>
          </p:cNvSpPr>
          <p:nvPr>
            <p:ph type="body" sz="quarter" idx="10" hasCustomPrompt="1"/>
          </p:nvPr>
        </p:nvSpPr>
        <p:spPr>
          <a:xfrm>
            <a:off x="503869" y="1620000"/>
            <a:ext cx="11182288" cy="4716000"/>
          </a:xfrm>
        </p:spPr>
        <p:txBody>
          <a:bodyPr>
            <a:normAutofit/>
          </a:bodyPr>
          <a:lstStyle>
            <a:lvl1pPr marL="0" marR="0" indent="0" algn="l" defTabSz="1088390" rtl="0" eaLnBrk="1" fontAlgn="auto" latinLnBrk="0" hangingPunct="1">
              <a:lnSpc>
                <a:spcPct val="100000"/>
              </a:lnSpc>
              <a:spcBef>
                <a:spcPts val="3000"/>
              </a:spcBef>
              <a:spcAft>
                <a:spcPts val="0"/>
              </a:spcAft>
              <a:buClr>
                <a:schemeClr val="accent1"/>
              </a:buClr>
              <a:buSzPct val="80000"/>
              <a:buFontTx/>
              <a:buNone/>
              <a:defRPr sz="2000" b="0"/>
            </a:lvl1pPr>
            <a:lvl2pPr marL="179705" marR="0" indent="-179705" algn="l" defTabSz="1088390"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defRPr sz="1800"/>
            </a:lvl2pPr>
            <a:lvl3pPr marL="360045" marR="0" indent="-179070" algn="l" defTabSz="1088390" rtl="0" eaLnBrk="1" fontAlgn="auto" latinLnBrk="0" hangingPunct="1">
              <a:lnSpc>
                <a:spcPct val="100000"/>
              </a:lnSpc>
              <a:spcBef>
                <a:spcPts val="400"/>
              </a:spcBef>
              <a:spcAft>
                <a:spcPts val="0"/>
              </a:spcAft>
              <a:buClr>
                <a:schemeClr val="tx1"/>
              </a:buClr>
              <a:buSzPct val="100000"/>
              <a:buFont typeface="Arial" panose="020B0604020202020204" pitchFamily="34" charset="0"/>
              <a:buChar char="–"/>
              <a:defRPr sz="1800" baseline="0"/>
            </a:lvl3pPr>
            <a:lvl4pPr marL="539750" marR="0" indent="-179705" algn="l" defTabSz="1088390" rtl="0" eaLnBrk="1" fontAlgn="auto" latinLnBrk="0" hangingPunct="1">
              <a:lnSpc>
                <a:spcPct val="100000"/>
              </a:lnSpc>
              <a:spcBef>
                <a:spcPts val="250"/>
              </a:spcBef>
              <a:spcAft>
                <a:spcPts val="0"/>
              </a:spcAft>
              <a:buClr>
                <a:schemeClr val="tx1"/>
              </a:buClr>
              <a:buSzPct val="100000"/>
              <a:buFont typeface="Courier New" panose="02070309020205020404" pitchFamily="49" charset="0"/>
              <a:buChar char="o"/>
              <a:defRPr sz="1600"/>
            </a:lvl4pPr>
            <a:lvl5pPr>
              <a:buClr>
                <a:schemeClr val="accent2"/>
              </a:buClr>
              <a:buFont typeface="Arial" panose="020B0604020202020204" pitchFamily="34" charset="0"/>
              <a:buChar char="–"/>
              <a:defRPr/>
            </a:lvl5pPr>
          </a:lstStyle>
          <a:p>
            <a:pPr lvl="0"/>
            <a:r>
              <a:rPr lang="en-US" dirty="0"/>
              <a:t>Agenda Item/Divider Headline</a:t>
            </a:r>
          </a:p>
          <a:p>
            <a:pPr lvl="1"/>
            <a:r>
              <a:rPr lang="en-US" dirty="0"/>
              <a:t>Details</a:t>
            </a:r>
          </a:p>
        </p:txBody>
      </p:sp>
      <p:sp>
        <p:nvSpPr>
          <p:cNvPr id="3" name="Agenda title"/>
          <p:cNvSpPr>
            <a:spLocks noGrp="1"/>
          </p:cNvSpPr>
          <p:nvPr>
            <p:ph type="title" hasCustomPrompt="1"/>
          </p:nvPr>
        </p:nvSpPr>
        <p:spPr/>
        <p:txBody>
          <a:bodyPr/>
          <a:lstStyle>
            <a:lvl1pPr>
              <a:defRPr/>
            </a:lvl1pPr>
          </a:lstStyle>
          <a:p>
            <a:r>
              <a:rPr lang="en-US" dirty="0"/>
              <a:t>Agenda</a:t>
            </a:r>
          </a:p>
        </p:txBody>
      </p:sp>
    </p:spTree>
  </p:cSld>
  <p:clrMapOvr>
    <a:masterClrMapping/>
  </p:clrMapOvr>
  <p:transition spd="slow">
    <p:push/>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ivider Page">
    <p:bg>
      <p:bgRef idx="1001">
        <a:schemeClr val="bg1"/>
      </p:bgRef>
    </p:bg>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black">
          <a:xfrm>
            <a:off x="503869" y="3090446"/>
            <a:ext cx="11182288" cy="677108"/>
          </a:xfrm>
        </p:spPr>
        <p:txBody>
          <a:bodyPr anchor="ctr" anchorCtr="0">
            <a:noAutofit/>
          </a:bodyPr>
          <a:lstStyle>
            <a:lvl1pPr>
              <a:defRPr sz="4400">
                <a:solidFill>
                  <a:schemeClr val="tx1"/>
                </a:solidFill>
                <a:latin typeface="+mj-lt"/>
              </a:defRPr>
            </a:lvl1pPr>
          </a:lstStyle>
          <a:p>
            <a:r>
              <a:rPr lang="en-US" dirty="0"/>
              <a:t>Divider page</a:t>
            </a:r>
            <a:endParaRPr lang="de-DE" dirty="0"/>
          </a:p>
        </p:txBody>
      </p:sp>
    </p:spTree>
  </p:cSld>
  <p:clrMapOvr>
    <a:overrideClrMapping bg1="lt1" tx1="dk1" bg2="lt2" tx2="dk2" accent1="accent1" accent2="accent2" accent3="accent3" accent4="accent4" accent5="accent5" accent6="accent6" hlink="hlink" folHlink="folHlink"/>
  </p:clrMapOvr>
  <p:transition spd="slow">
    <p:push/>
  </p:transition>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ivider Page with Image">
    <p:bg>
      <p:bgRef idx="1001">
        <a:schemeClr val="bg1"/>
      </p:bgRef>
    </p:bg>
    <p:spTree>
      <p:nvGrpSpPr>
        <p:cNvPr id="1" name=""/>
        <p:cNvGrpSpPr/>
        <p:nvPr/>
      </p:nvGrpSpPr>
      <p:grpSpPr>
        <a:xfrm>
          <a:off x="0" y="0"/>
          <a:ext cx="0" cy="0"/>
          <a:chOff x="0" y="0"/>
          <a:chExt cx="0" cy="0"/>
        </a:xfrm>
      </p:grpSpPr>
      <p:sp>
        <p:nvSpPr>
          <p:cNvPr id="4" name="Divider image placeholder"/>
          <p:cNvSpPr>
            <a:spLocks noGrp="1"/>
          </p:cNvSpPr>
          <p:nvPr>
            <p:ph type="pic" sz="quarter" idx="12" hasCustomPrompt="1"/>
          </p:nvPr>
        </p:nvSpPr>
        <p:spPr bwMode="gray">
          <a:xfrm>
            <a:off x="1" y="3427200"/>
            <a:ext cx="12192000" cy="3430800"/>
          </a:xfrm>
          <a:noFill/>
        </p:spPr>
        <p:txBody>
          <a:bodyPr tIns="324000"/>
          <a:lstStyle>
            <a:lvl1pPr marL="0" marR="0" indent="0" algn="ctr" defTabSz="1088390" rtl="0" eaLnBrk="1" fontAlgn="auto" latinLnBrk="0" hangingPunct="1">
              <a:lnSpc>
                <a:spcPct val="100000"/>
              </a:lnSpc>
              <a:spcBef>
                <a:spcPts val="1200"/>
              </a:spcBef>
              <a:spcAft>
                <a:spcPts val="0"/>
              </a:spcAft>
              <a:buClr>
                <a:schemeClr val="accent1"/>
              </a:buClr>
              <a:buSzPct val="80000"/>
              <a:buFontTx/>
              <a:buNone/>
              <a:defRPr sz="1600">
                <a:solidFill>
                  <a:schemeClr val="tx1"/>
                </a:solidFill>
              </a:defRPr>
            </a:lvl1pPr>
          </a:lstStyle>
          <a:p>
            <a:pPr marL="0" marR="0" lvl="0" indent="0" algn="ctr" defTabSz="1088390" rtl="0" eaLnBrk="1" fontAlgn="auto" latinLnBrk="0" hangingPunct="1">
              <a:lnSpc>
                <a:spcPct val="100000"/>
              </a:lnSpc>
              <a:spcBef>
                <a:spcPts val="1200"/>
              </a:spcBef>
              <a:spcAft>
                <a:spcPts val="0"/>
              </a:spcAft>
              <a:buClr>
                <a:schemeClr val="accent1"/>
              </a:buClr>
              <a:buSzPct val="80000"/>
              <a:buFontTx/>
              <a:buNone/>
              <a:defRPr/>
            </a:pPr>
            <a:r>
              <a:rPr lang="en-US" dirty="0"/>
              <a:t>Placeholder for image and illustration</a:t>
            </a:r>
          </a:p>
        </p:txBody>
      </p:sp>
      <p:sp>
        <p:nvSpPr>
          <p:cNvPr id="2" name="Divider text"/>
          <p:cNvSpPr>
            <a:spLocks noGrp="1"/>
          </p:cNvSpPr>
          <p:nvPr>
            <p:ph type="ctrTitle" hasCustomPrompt="1"/>
          </p:nvPr>
        </p:nvSpPr>
        <p:spPr bwMode="black">
          <a:xfrm>
            <a:off x="503869" y="1375046"/>
            <a:ext cx="11182288" cy="677108"/>
          </a:xfrm>
        </p:spPr>
        <p:txBody>
          <a:bodyPr anchor="t" anchorCtr="0">
            <a:noAutofit/>
          </a:bodyPr>
          <a:lstStyle>
            <a:lvl1pPr>
              <a:defRPr sz="4400">
                <a:solidFill>
                  <a:schemeClr val="tx1"/>
                </a:solidFill>
                <a:latin typeface="+mj-lt"/>
              </a:defRPr>
            </a:lvl1pPr>
          </a:lstStyle>
          <a:p>
            <a:r>
              <a:rPr lang="en-US" dirty="0"/>
              <a:t>Divider page</a:t>
            </a:r>
            <a:endParaRPr lang="de-DE" dirty="0"/>
          </a:p>
        </p:txBody>
      </p:sp>
    </p:spTree>
  </p:cSld>
  <p:clrMapOvr>
    <a:overrideClrMapping bg1="lt1" tx1="dk1" bg2="lt2" tx2="dk2" accent1="accent1" accent2="accent2" accent3="accent3" accent4="accent4" accent5="accent5" accent6="accent6" hlink="hlink" folHlink="folHlink"/>
  </p:clrMapOvr>
  <p:transition spd="slow">
    <p:push/>
  </p:transition>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dirty="0"/>
              <a:t>Insert page title (sentence case)</a:t>
            </a:r>
            <a:endParaRPr lang="en-US" dirty="0"/>
          </a:p>
        </p:txBody>
      </p:sp>
    </p:spTree>
  </p:cSld>
  <p:clrMapOvr>
    <a:masterClrMapping/>
  </p:clrMapOvr>
  <p:transition spd="slow">
    <p:push/>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868" y="1620000"/>
            <a:ext cx="11183565"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3870" y="504000"/>
            <a:ext cx="11183564" cy="369332"/>
          </a:xfrm>
        </p:spPr>
        <p:txBody>
          <a:bodyPr/>
          <a:lstStyle/>
          <a:p>
            <a:r>
              <a:rPr lang="en-US" noProof="0" dirty="0"/>
              <a:t>Insert page title (sentence case)</a:t>
            </a:r>
            <a:endParaRPr lang="en-US" dirty="0"/>
          </a:p>
        </p:txBody>
      </p:sp>
    </p:spTree>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Text with picture right 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7637063" y="1690708"/>
            <a:ext cx="4231173" cy="4391025"/>
          </a:xfrm>
          <a:solidFill>
            <a:schemeClr val="bg1">
              <a:lumMod val="95000"/>
            </a:schemeClr>
          </a:solidFill>
        </p:spPr>
        <p:txBody>
          <a:bodyPr tIns="1538452" anchor="t" anchorCtr="0"/>
          <a:lstStyle>
            <a:lvl1pPr algn="ctr">
              <a:defRPr b="0"/>
            </a:lvl1pPr>
          </a:lstStyle>
          <a:p>
            <a:r>
              <a:rPr lang="en-US"/>
              <a:t>Click icon to add picture</a:t>
            </a:r>
            <a:endParaRPr lang="en-US" dirty="0"/>
          </a:p>
        </p:txBody>
      </p:sp>
      <p:sp>
        <p:nvSpPr>
          <p:cNvPr id="7" name="Text Placeholder 6"/>
          <p:cNvSpPr>
            <a:spLocks noGrp="1"/>
          </p:cNvSpPr>
          <p:nvPr>
            <p:ph type="body" sz="quarter" idx="11" hasCustomPrompt="1"/>
          </p:nvPr>
        </p:nvSpPr>
        <p:spPr bwMode="gray">
          <a:xfrm>
            <a:off x="323919" y="1690708"/>
            <a:ext cx="7148088" cy="4391025"/>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5" name="Text placeholder - column 2"/>
          <p:cNvSpPr>
            <a:spLocks noGrp="1"/>
          </p:cNvSpPr>
          <p:nvPr>
            <p:ph type="body" sz="quarter" idx="11" hasCustomPrompt="1"/>
          </p:nvPr>
        </p:nvSpPr>
        <p:spPr>
          <a:xfrm>
            <a:off x="6360820" y="1620000"/>
            <a:ext cx="5326613"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3869" y="1620000"/>
            <a:ext cx="5326613"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3870" y="504000"/>
            <a:ext cx="11183564" cy="369332"/>
          </a:xfrm>
        </p:spPr>
        <p:txBody>
          <a:bodyPr/>
          <a:lstStyle/>
          <a:p>
            <a:r>
              <a:rPr lang="en-US" noProof="0" dirty="0"/>
              <a:t>Insert page title (sentence case)</a:t>
            </a:r>
            <a:endParaRPr lang="en-US" dirty="0"/>
          </a:p>
        </p:txBody>
      </p:sp>
    </p:spTree>
  </p:cSld>
  <p:clrMapOvr>
    <a:masterClrMapping/>
  </p:clrMapOvr>
  <p:transition spd="slow">
    <p:push/>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7" name="Text Placeholder - column 3"/>
          <p:cNvSpPr>
            <a:spLocks noGrp="1"/>
          </p:cNvSpPr>
          <p:nvPr>
            <p:ph type="body" sz="quarter" idx="13" hasCustomPrompt="1"/>
          </p:nvPr>
        </p:nvSpPr>
        <p:spPr>
          <a:xfrm>
            <a:off x="8124361" y="1620000"/>
            <a:ext cx="3563072"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 column 2"/>
          <p:cNvSpPr>
            <a:spLocks noGrp="1"/>
          </p:cNvSpPr>
          <p:nvPr>
            <p:ph type="body" sz="quarter" idx="12" hasCustomPrompt="1"/>
          </p:nvPr>
        </p:nvSpPr>
        <p:spPr>
          <a:xfrm>
            <a:off x="4314115" y="1620000"/>
            <a:ext cx="3563072"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3869" y="1620000"/>
            <a:ext cx="3563072"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cNvSpPr>
            <a:spLocks noGrp="1"/>
          </p:cNvSpPr>
          <p:nvPr>
            <p:ph type="title" hasCustomPrompt="1"/>
          </p:nvPr>
        </p:nvSpPr>
        <p:spPr>
          <a:xfrm>
            <a:off x="503870" y="504000"/>
            <a:ext cx="11183564" cy="369332"/>
          </a:xfrm>
        </p:spPr>
        <p:txBody>
          <a:bodyPr/>
          <a:lstStyle/>
          <a:p>
            <a:r>
              <a:rPr lang="en-US" noProof="0" dirty="0"/>
              <a:t>Insert page title (sentence case)</a:t>
            </a:r>
            <a:endParaRPr lang="en-US" dirty="0"/>
          </a:p>
        </p:txBody>
      </p:sp>
    </p:spTree>
  </p:cSld>
  <p:clrMapOvr>
    <a:masterClrMapping/>
  </p:clrMapOvr>
  <p:transition spd="slow">
    <p:push/>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 Columns - Text and Images">
    <p:spTree>
      <p:nvGrpSpPr>
        <p:cNvPr id="1" name=""/>
        <p:cNvGrpSpPr/>
        <p:nvPr/>
      </p:nvGrpSpPr>
      <p:grpSpPr>
        <a:xfrm>
          <a:off x="0" y="0"/>
          <a:ext cx="0" cy="0"/>
          <a:chOff x="0" y="0"/>
          <a:chExt cx="0" cy="0"/>
        </a:xfrm>
      </p:grpSpPr>
      <p:sp>
        <p:nvSpPr>
          <p:cNvPr id="17" name="Text placeholder 2"/>
          <p:cNvSpPr>
            <a:spLocks noGrp="1"/>
          </p:cNvSpPr>
          <p:nvPr>
            <p:ph type="body" sz="quarter" idx="13" hasCustomPrompt="1"/>
          </p:nvPr>
        </p:nvSpPr>
        <p:spPr>
          <a:xfrm>
            <a:off x="6360820" y="4770000"/>
            <a:ext cx="5326613" cy="156600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2"/>
          <p:cNvSpPr>
            <a:spLocks noGrp="1"/>
          </p:cNvSpPr>
          <p:nvPr>
            <p:ph type="pic" sz="quarter" idx="14" hasCustomPrompt="1"/>
          </p:nvPr>
        </p:nvSpPr>
        <p:spPr bwMode="gray">
          <a:xfrm>
            <a:off x="6360820" y="1620000"/>
            <a:ext cx="5326613" cy="2631000"/>
          </a:xfrm>
          <a:noFill/>
        </p:spPr>
        <p:txBody>
          <a:bodyPr vert="horz" lIns="0" tIns="180000" rIns="0" bIns="0" rtlCol="0" anchor="t" anchorCtr="0">
            <a:noAutofit/>
          </a:bodyPr>
          <a:lstStyle>
            <a:lvl1pPr marL="0" indent="0" algn="ctr" defTabSz="1088390" rtl="0" eaLnBrk="1" latinLnBrk="0" hangingPunct="1">
              <a:spcBef>
                <a:spcPts val="1930"/>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3869" y="4770000"/>
            <a:ext cx="5326613" cy="156600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1"/>
          <p:cNvSpPr>
            <a:spLocks noGrp="1"/>
          </p:cNvSpPr>
          <p:nvPr>
            <p:ph type="pic" sz="quarter" idx="12" hasCustomPrompt="1"/>
          </p:nvPr>
        </p:nvSpPr>
        <p:spPr bwMode="gray">
          <a:xfrm>
            <a:off x="503869" y="1620000"/>
            <a:ext cx="5326613" cy="2631000"/>
          </a:xfrm>
          <a:noFill/>
        </p:spPr>
        <p:txBody>
          <a:bodyPr vert="horz" lIns="0" tIns="180000" rIns="0" bIns="0" rtlCol="0" anchor="t" anchorCtr="0">
            <a:noAutofit/>
          </a:bodyPr>
          <a:lstStyle>
            <a:lvl1pPr marL="0" indent="0" algn="ctr" defTabSz="1088390" rtl="0" eaLnBrk="1" latinLnBrk="0" hangingPunct="1">
              <a:spcBef>
                <a:spcPts val="1930"/>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3870" y="504000"/>
            <a:ext cx="11183564" cy="369332"/>
          </a:xfrm>
        </p:spPr>
        <p:txBody>
          <a:bodyPr/>
          <a:lstStyle/>
          <a:p>
            <a:r>
              <a:rPr lang="en-US" noProof="0" dirty="0"/>
              <a:t>Insert page title (sentence case)</a:t>
            </a:r>
            <a:endParaRPr lang="en-US" dirty="0"/>
          </a:p>
        </p:txBody>
      </p:sp>
    </p:spTree>
  </p:cSld>
  <p:clrMapOvr>
    <a:masterClrMapping/>
  </p:clrMapOvr>
  <p:transition spd="slow">
    <p:push/>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 Columns - Text and Images">
    <p:spTree>
      <p:nvGrpSpPr>
        <p:cNvPr id="1" name=""/>
        <p:cNvGrpSpPr/>
        <p:nvPr/>
      </p:nvGrpSpPr>
      <p:grpSpPr>
        <a:xfrm>
          <a:off x="0" y="0"/>
          <a:ext cx="0" cy="0"/>
          <a:chOff x="0" y="0"/>
          <a:chExt cx="0" cy="0"/>
        </a:xfrm>
      </p:grpSpPr>
      <p:sp>
        <p:nvSpPr>
          <p:cNvPr id="17" name="Text placeholder 3"/>
          <p:cNvSpPr>
            <a:spLocks noGrp="1"/>
          </p:cNvSpPr>
          <p:nvPr>
            <p:ph type="body" sz="quarter" idx="13" hasCustomPrompt="1"/>
          </p:nvPr>
        </p:nvSpPr>
        <p:spPr>
          <a:xfrm>
            <a:off x="8297116" y="4354922"/>
            <a:ext cx="3390317"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3"/>
          <p:cNvSpPr>
            <a:spLocks noGrp="1"/>
          </p:cNvSpPr>
          <p:nvPr>
            <p:ph type="pic" sz="quarter" idx="14" hasCustomPrompt="1"/>
          </p:nvPr>
        </p:nvSpPr>
        <p:spPr bwMode="gray">
          <a:xfrm>
            <a:off x="8297116" y="1620000"/>
            <a:ext cx="3390317" cy="2232000"/>
          </a:xfrm>
          <a:noFill/>
        </p:spPr>
        <p:txBody>
          <a:bodyPr vert="horz" lIns="0" tIns="180000" rIns="0" bIns="0" rtlCol="0" anchor="t" anchorCtr="0">
            <a:noAutofit/>
          </a:bodyPr>
          <a:lstStyle>
            <a:lvl1pPr marL="0" indent="0" algn="ctr" defTabSz="1088390" rtl="0" eaLnBrk="1" latinLnBrk="0" hangingPunct="1">
              <a:spcBef>
                <a:spcPts val="1930"/>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9" name="Text placeholder 2"/>
          <p:cNvSpPr>
            <a:spLocks noGrp="1"/>
          </p:cNvSpPr>
          <p:nvPr>
            <p:ph type="body" sz="quarter" idx="15" hasCustomPrompt="1"/>
          </p:nvPr>
        </p:nvSpPr>
        <p:spPr>
          <a:xfrm>
            <a:off x="4400493" y="4354922"/>
            <a:ext cx="3390317"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2"/>
          <p:cNvSpPr>
            <a:spLocks noGrp="1"/>
          </p:cNvSpPr>
          <p:nvPr>
            <p:ph type="pic" sz="quarter" idx="16" hasCustomPrompt="1"/>
          </p:nvPr>
        </p:nvSpPr>
        <p:spPr bwMode="gray">
          <a:xfrm>
            <a:off x="4400493" y="1620000"/>
            <a:ext cx="3390317" cy="2232000"/>
          </a:xfrm>
          <a:noFill/>
        </p:spPr>
        <p:txBody>
          <a:bodyPr vert="horz" lIns="0" tIns="180000" rIns="0" bIns="0" rtlCol="0" anchor="t" anchorCtr="0">
            <a:noAutofit/>
          </a:bodyPr>
          <a:lstStyle>
            <a:lvl1pPr marL="0" indent="0" algn="ctr" defTabSz="1088390" rtl="0" eaLnBrk="1" latinLnBrk="0" hangingPunct="1">
              <a:spcBef>
                <a:spcPts val="1930"/>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3869" y="4354922"/>
            <a:ext cx="3390317"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1"/>
          <p:cNvSpPr>
            <a:spLocks noGrp="1"/>
          </p:cNvSpPr>
          <p:nvPr>
            <p:ph type="pic" sz="quarter" idx="12" hasCustomPrompt="1"/>
          </p:nvPr>
        </p:nvSpPr>
        <p:spPr bwMode="gray">
          <a:xfrm>
            <a:off x="503869" y="1620000"/>
            <a:ext cx="3390317" cy="2232000"/>
          </a:xfrm>
          <a:noFill/>
        </p:spPr>
        <p:txBody>
          <a:bodyPr vert="horz" lIns="0" tIns="180000" rIns="0" bIns="0" rtlCol="0" anchor="t" anchorCtr="0">
            <a:noAutofit/>
          </a:bodyPr>
          <a:lstStyle>
            <a:lvl1pPr marL="0" indent="0" algn="ctr" defTabSz="1088390" rtl="0" eaLnBrk="1" latinLnBrk="0" hangingPunct="1">
              <a:spcBef>
                <a:spcPts val="1930"/>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3870" y="504000"/>
            <a:ext cx="11183564" cy="369332"/>
          </a:xfrm>
        </p:spPr>
        <p:txBody>
          <a:bodyPr/>
          <a:lstStyle/>
          <a:p>
            <a:r>
              <a:rPr lang="en-US" noProof="0" dirty="0"/>
              <a:t>Insert page title (sentence case)</a:t>
            </a:r>
            <a:endParaRPr lang="en-US" dirty="0"/>
          </a:p>
        </p:txBody>
      </p:sp>
    </p:spTree>
  </p:cSld>
  <p:clrMapOvr>
    <a:masterClrMapping/>
  </p:clrMapOvr>
  <p:transition spd="slow">
    <p:push/>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 Columns - Text and Images">
    <p:spTree>
      <p:nvGrpSpPr>
        <p:cNvPr id="1" name=""/>
        <p:cNvGrpSpPr/>
        <p:nvPr/>
      </p:nvGrpSpPr>
      <p:grpSpPr>
        <a:xfrm>
          <a:off x="0" y="0"/>
          <a:ext cx="0" cy="0"/>
          <a:chOff x="0" y="0"/>
          <a:chExt cx="0" cy="0"/>
        </a:xfrm>
      </p:grpSpPr>
      <p:sp>
        <p:nvSpPr>
          <p:cNvPr id="3" name="Text placeholder - column 2"/>
          <p:cNvSpPr>
            <a:spLocks noGrp="1"/>
          </p:cNvSpPr>
          <p:nvPr>
            <p:ph type="body" sz="quarter" idx="10" hasCustomPrompt="1"/>
          </p:nvPr>
        </p:nvSpPr>
        <p:spPr>
          <a:xfrm>
            <a:off x="503869" y="3878220"/>
            <a:ext cx="2414971"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503869" y="1620000"/>
            <a:ext cx="2414971" cy="1728000"/>
          </a:xfrm>
          <a:noFill/>
        </p:spPr>
        <p:txBody>
          <a:bodyPr vert="horz" lIns="0" tIns="180000" rIns="0" bIns="0" rtlCol="0" anchor="t" anchorCtr="0">
            <a:noAutofit/>
          </a:bodyPr>
          <a:lstStyle>
            <a:lvl1pPr marL="0" indent="0" algn="ctr" defTabSz="1088390" rtl="0" eaLnBrk="1" latinLnBrk="0" hangingPunct="1">
              <a:spcBef>
                <a:spcPts val="1930"/>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17" name="Text placeholder - column 2"/>
          <p:cNvSpPr>
            <a:spLocks noGrp="1"/>
          </p:cNvSpPr>
          <p:nvPr>
            <p:ph type="body" sz="quarter" idx="13" hasCustomPrompt="1"/>
          </p:nvPr>
        </p:nvSpPr>
        <p:spPr>
          <a:xfrm>
            <a:off x="9272462" y="3878221"/>
            <a:ext cx="2414971"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9272462" y="1620000"/>
            <a:ext cx="2414971" cy="1728000"/>
          </a:xfrm>
          <a:noFill/>
        </p:spPr>
        <p:txBody>
          <a:bodyPr vert="horz" lIns="0" tIns="180000" rIns="0" bIns="0" rtlCol="0" anchor="t" anchorCtr="0">
            <a:noAutofit/>
          </a:bodyPr>
          <a:lstStyle>
            <a:lvl1pPr marL="0" indent="0" algn="ctr" defTabSz="1088390" rtl="0" eaLnBrk="1" latinLnBrk="0" hangingPunct="1">
              <a:spcBef>
                <a:spcPts val="1930"/>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9" name="Text placeholder - column 2"/>
          <p:cNvSpPr>
            <a:spLocks noGrp="1"/>
          </p:cNvSpPr>
          <p:nvPr>
            <p:ph type="body" sz="quarter" idx="15" hasCustomPrompt="1"/>
          </p:nvPr>
        </p:nvSpPr>
        <p:spPr>
          <a:xfrm>
            <a:off x="3426734" y="3878221"/>
            <a:ext cx="2414971"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4"/>
          <p:cNvSpPr>
            <a:spLocks noGrp="1"/>
          </p:cNvSpPr>
          <p:nvPr>
            <p:ph type="pic" sz="quarter" idx="16" hasCustomPrompt="1"/>
          </p:nvPr>
        </p:nvSpPr>
        <p:spPr bwMode="gray">
          <a:xfrm>
            <a:off x="3426734" y="1620000"/>
            <a:ext cx="2414971" cy="1728000"/>
          </a:xfrm>
          <a:noFill/>
        </p:spPr>
        <p:txBody>
          <a:bodyPr vert="horz" lIns="0" tIns="180000" rIns="0" bIns="0" rtlCol="0" anchor="t" anchorCtr="0">
            <a:noAutofit/>
          </a:bodyPr>
          <a:lstStyle>
            <a:lvl1pPr marL="0" indent="0" algn="ctr" defTabSz="1088390" rtl="0" eaLnBrk="1" latinLnBrk="0" hangingPunct="1">
              <a:spcBef>
                <a:spcPts val="1930"/>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13" name="Text placeholder - column 2"/>
          <p:cNvSpPr>
            <a:spLocks noGrp="1"/>
          </p:cNvSpPr>
          <p:nvPr>
            <p:ph type="body" sz="quarter" idx="17" hasCustomPrompt="1"/>
          </p:nvPr>
        </p:nvSpPr>
        <p:spPr>
          <a:xfrm>
            <a:off x="6349599" y="3878221"/>
            <a:ext cx="2414971"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4" name="Picture Placeholder 4"/>
          <p:cNvSpPr>
            <a:spLocks noGrp="1"/>
          </p:cNvSpPr>
          <p:nvPr>
            <p:ph type="pic" sz="quarter" idx="18" hasCustomPrompt="1"/>
          </p:nvPr>
        </p:nvSpPr>
        <p:spPr bwMode="gray">
          <a:xfrm>
            <a:off x="6349599" y="1620000"/>
            <a:ext cx="2414971" cy="1728000"/>
          </a:xfrm>
          <a:noFill/>
        </p:spPr>
        <p:txBody>
          <a:bodyPr vert="horz" lIns="0" tIns="180000" rIns="0" bIns="0" rtlCol="0" anchor="t" anchorCtr="0">
            <a:noAutofit/>
          </a:bodyPr>
          <a:lstStyle>
            <a:lvl1pPr marL="0" indent="0" algn="ctr" defTabSz="1088390" rtl="0" eaLnBrk="1" latinLnBrk="0" hangingPunct="1">
              <a:spcBef>
                <a:spcPts val="1930"/>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3870" y="504000"/>
            <a:ext cx="11183564" cy="369332"/>
          </a:xfrm>
        </p:spPr>
        <p:txBody>
          <a:bodyPr/>
          <a:lstStyle/>
          <a:p>
            <a:r>
              <a:rPr lang="en-US" noProof="0" dirty="0"/>
              <a:t>Insert page title (sentence case)</a:t>
            </a:r>
            <a:endParaRPr lang="en-US" dirty="0"/>
          </a:p>
        </p:txBody>
      </p:sp>
    </p:spTree>
  </p:cSld>
  <p:clrMapOvr>
    <a:masterClrMapping/>
  </p:clrMapOvr>
  <p:transition spd="slow">
    <p:push/>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3869" y="1800000"/>
            <a:ext cx="11182288" cy="3285032"/>
          </a:xfrm>
        </p:spPr>
        <p:txBody>
          <a:bodyPr/>
          <a:lstStyle>
            <a:lvl1pPr marL="395605" indent="-395605">
              <a:lnSpc>
                <a:spcPct val="90000"/>
              </a:lnSpc>
              <a:spcBef>
                <a:spcPts val="600"/>
              </a:spcBef>
              <a:defRPr sz="5995" b="1"/>
            </a:lvl1pPr>
            <a:lvl2pPr marL="395605" indent="0">
              <a:buNone/>
              <a:defRPr sz="1600"/>
            </a:lvl2pPr>
          </a:lstStyle>
          <a:p>
            <a:pPr lvl="0"/>
            <a:r>
              <a:rPr lang="en-US" noProof="0" dirty="0"/>
              <a:t>“Quote goes here </a:t>
            </a:r>
            <a:br>
              <a:rPr lang="en-US" noProof="0" dirty="0"/>
            </a:br>
            <a:r>
              <a:rPr lang="en-US" noProof="0" dirty="0"/>
              <a:t>and here.”</a:t>
            </a:r>
          </a:p>
          <a:p>
            <a:pPr lvl="1"/>
            <a:r>
              <a:rPr lang="en-US" noProof="0" dirty="0"/>
              <a:t>Source</a:t>
            </a:r>
          </a:p>
        </p:txBody>
      </p:sp>
    </p:spTree>
  </p:cSld>
  <p:clrMapOvr>
    <a:masterClrMapping/>
  </p:clrMapOvr>
  <p:transition spd="slow">
    <p:push/>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Text with Image 1/3">
    <p:spTree>
      <p:nvGrpSpPr>
        <p:cNvPr id="1" name=""/>
        <p:cNvGrpSpPr/>
        <p:nvPr/>
      </p:nvGrpSpPr>
      <p:grpSpPr>
        <a:xfrm>
          <a:off x="0" y="0"/>
          <a:ext cx="0" cy="0"/>
          <a:chOff x="0" y="0"/>
          <a:chExt cx="0" cy="0"/>
        </a:xfrm>
      </p:grpSpPr>
      <p:sp>
        <p:nvSpPr>
          <p:cNvPr id="5" name="Picture Placeholder 1/3 right"/>
          <p:cNvSpPr>
            <a:spLocks noGrp="1"/>
          </p:cNvSpPr>
          <p:nvPr>
            <p:ph type="pic" sz="quarter" idx="10" hasCustomPrompt="1"/>
          </p:nvPr>
        </p:nvSpPr>
        <p:spPr bwMode="gray">
          <a:xfrm>
            <a:off x="8125059" y="0"/>
            <a:ext cx="4066941" cy="6858000"/>
          </a:xfrm>
          <a:solidFill>
            <a:schemeClr val="tx2">
              <a:alpha val="70000"/>
            </a:schemeClr>
          </a:solidFill>
        </p:spPr>
        <p:txBody>
          <a:bodyPr vert="horz" lIns="0" tIns="2448000" rIns="0" bIns="0" rtlCol="0" anchor="t" anchorCtr="0">
            <a:noAutofit/>
          </a:bodyPr>
          <a:lstStyle>
            <a:lvl1pPr marL="0" indent="0" algn="ctr" defTabSz="1088390" rtl="0" eaLnBrk="1" latinLnBrk="0" hangingPunct="1">
              <a:spcBef>
                <a:spcPts val="1930"/>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p:cNvSpPr>
            <a:spLocks noGrp="1"/>
          </p:cNvSpPr>
          <p:nvPr>
            <p:ph type="body" sz="quarter" idx="11" hasCustomPrompt="1"/>
          </p:nvPr>
        </p:nvSpPr>
        <p:spPr bwMode="black">
          <a:xfrm>
            <a:off x="503868" y="1620000"/>
            <a:ext cx="7090154"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3" name="Title"/>
          <p:cNvSpPr>
            <a:spLocks noGrp="1"/>
          </p:cNvSpPr>
          <p:nvPr>
            <p:ph type="title" hasCustomPrompt="1"/>
          </p:nvPr>
        </p:nvSpPr>
        <p:spPr>
          <a:xfrm>
            <a:off x="503870" y="504000"/>
            <a:ext cx="7090154" cy="369332"/>
          </a:xfrm>
        </p:spPr>
        <p:txBody>
          <a:bodyPr/>
          <a:lstStyle/>
          <a:p>
            <a:r>
              <a:rPr lang="en-US" noProof="0" dirty="0"/>
              <a:t>Insert page title (sentence case)</a:t>
            </a:r>
            <a:endParaRPr lang="en-US" dirty="0"/>
          </a:p>
        </p:txBody>
      </p:sp>
    </p:spTree>
  </p:cSld>
  <p:clrMapOvr>
    <a:masterClrMapping/>
  </p:clrMapOvr>
  <p:transition spd="slow">
    <p:push/>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Text with Image 1/2">
    <p:spTree>
      <p:nvGrpSpPr>
        <p:cNvPr id="1" name=""/>
        <p:cNvGrpSpPr/>
        <p:nvPr/>
      </p:nvGrpSpPr>
      <p:grpSpPr>
        <a:xfrm>
          <a:off x="0" y="0"/>
          <a:ext cx="0" cy="0"/>
          <a:chOff x="0" y="0"/>
          <a:chExt cx="0" cy="0"/>
        </a:xfrm>
      </p:grpSpPr>
      <p:sp>
        <p:nvSpPr>
          <p:cNvPr id="5" name="Picture Placeholder 1/2 right"/>
          <p:cNvSpPr>
            <a:spLocks noGrp="1"/>
          </p:cNvSpPr>
          <p:nvPr>
            <p:ph type="pic" sz="quarter" idx="10" hasCustomPrompt="1"/>
          </p:nvPr>
        </p:nvSpPr>
        <p:spPr bwMode="gray">
          <a:xfrm>
            <a:off x="6096001" y="0"/>
            <a:ext cx="6096000" cy="6858000"/>
          </a:xfrm>
          <a:solidFill>
            <a:schemeClr val="tx2">
              <a:alpha val="70000"/>
            </a:schemeClr>
          </a:solidFill>
        </p:spPr>
        <p:txBody>
          <a:bodyPr vert="horz" lIns="0" tIns="2448000" rIns="0" bIns="0" rtlCol="0" anchor="t" anchorCtr="0">
            <a:noAutofit/>
          </a:bodyPr>
          <a:lstStyle>
            <a:lvl1pPr marL="0" indent="0" algn="ctr" defTabSz="1088390" rtl="0" eaLnBrk="1" latinLnBrk="0" hangingPunct="1">
              <a:spcBef>
                <a:spcPts val="1930"/>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1/2"/>
          <p:cNvSpPr>
            <a:spLocks noGrp="1"/>
          </p:cNvSpPr>
          <p:nvPr>
            <p:ph type="body" sz="quarter" idx="11" hasCustomPrompt="1"/>
          </p:nvPr>
        </p:nvSpPr>
        <p:spPr bwMode="black">
          <a:xfrm>
            <a:off x="503868" y="1620000"/>
            <a:ext cx="5110669"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2" name="Title"/>
          <p:cNvSpPr>
            <a:spLocks noGrp="1"/>
          </p:cNvSpPr>
          <p:nvPr>
            <p:ph type="title" hasCustomPrompt="1"/>
          </p:nvPr>
        </p:nvSpPr>
        <p:spPr>
          <a:xfrm>
            <a:off x="503870" y="504000"/>
            <a:ext cx="5110669" cy="369332"/>
          </a:xfrm>
        </p:spPr>
        <p:txBody>
          <a:bodyPr/>
          <a:lstStyle/>
          <a:p>
            <a:r>
              <a:rPr lang="en-US" noProof="0" dirty="0"/>
              <a:t>Insert page title (sentence case)</a:t>
            </a:r>
            <a:endParaRPr lang="en-US" dirty="0"/>
          </a:p>
        </p:txBody>
      </p:sp>
    </p:spTree>
  </p:cSld>
  <p:clrMapOvr>
    <a:masterClrMapping/>
  </p:clrMapOvr>
  <p:transition spd="slow">
    <p:push/>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Full Bleed Image ">
    <p:spTree>
      <p:nvGrpSpPr>
        <p:cNvPr id="1" name=""/>
        <p:cNvGrpSpPr/>
        <p:nvPr/>
      </p:nvGrpSpPr>
      <p:grpSpPr>
        <a:xfrm>
          <a:off x="0" y="0"/>
          <a:ext cx="0" cy="0"/>
          <a:chOff x="0" y="0"/>
          <a:chExt cx="0" cy="0"/>
        </a:xfrm>
      </p:grpSpPr>
      <p:sp>
        <p:nvSpPr>
          <p:cNvPr id="5" name="Picture Placeholder"/>
          <p:cNvSpPr>
            <a:spLocks noGrp="1"/>
          </p:cNvSpPr>
          <p:nvPr>
            <p:ph type="pic" sz="quarter" idx="10" hasCustomPrompt="1"/>
          </p:nvPr>
        </p:nvSpPr>
        <p:spPr bwMode="gray">
          <a:xfrm>
            <a:off x="1" y="0"/>
            <a:ext cx="12192000" cy="6858000"/>
          </a:xfrm>
          <a:solidFill>
            <a:schemeClr val="tx2">
              <a:alpha val="70000"/>
            </a:schemeClr>
          </a:solidFill>
        </p:spPr>
        <p:txBody>
          <a:bodyPr vert="horz" lIns="0" tIns="2448000" rIns="0" bIns="0" rtlCol="0" anchor="t" anchorCtr="0">
            <a:noAutofit/>
          </a:bodyPr>
          <a:lstStyle>
            <a:lvl1pPr marL="0" indent="0" algn="ctr" defTabSz="1088390" rtl="0" eaLnBrk="1" latinLnBrk="0" hangingPunct="1">
              <a:spcBef>
                <a:spcPts val="1930"/>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Tree>
  </p:cSld>
  <p:clrMapOvr>
    <a:masterClrMapping/>
  </p:clrMapOvr>
  <p:transition spd="slow">
    <p:push/>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 and Screenshot">
    <p:spTree>
      <p:nvGrpSpPr>
        <p:cNvPr id="1" name=""/>
        <p:cNvGrpSpPr/>
        <p:nvPr/>
      </p:nvGrpSpPr>
      <p:grpSpPr>
        <a:xfrm>
          <a:off x="0" y="0"/>
          <a:ext cx="0" cy="0"/>
          <a:chOff x="0" y="0"/>
          <a:chExt cx="0" cy="0"/>
        </a:xfrm>
      </p:grpSpPr>
      <p:sp>
        <p:nvSpPr>
          <p:cNvPr id="5" name="Picture Placeholder"/>
          <p:cNvSpPr>
            <a:spLocks noGrp="1"/>
          </p:cNvSpPr>
          <p:nvPr>
            <p:ph type="pic" sz="quarter" idx="13" hasCustomPrompt="1"/>
          </p:nvPr>
        </p:nvSpPr>
        <p:spPr bwMode="gray">
          <a:xfrm>
            <a:off x="6360820" y="1620000"/>
            <a:ext cx="5326613" cy="4716000"/>
          </a:xfrm>
          <a:solidFill>
            <a:schemeClr val="tx2">
              <a:alpha val="70000"/>
            </a:schemeClr>
          </a:solidFill>
        </p:spPr>
        <p:txBody>
          <a:bodyPr vert="horz" lIns="0" tIns="1512000" rIns="0" bIns="0" rtlCol="0" anchor="t" anchorCtr="0">
            <a:noAutofit/>
          </a:bodyPr>
          <a:lstStyle>
            <a:lvl1pPr marL="0" indent="0" algn="ctr" defTabSz="1088390" rtl="0" eaLnBrk="1" latinLnBrk="0" hangingPunct="1">
              <a:spcBef>
                <a:spcPts val="1930"/>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screenshot</a:t>
            </a:r>
            <a:endParaRPr lang="de-DE" dirty="0"/>
          </a:p>
        </p:txBody>
      </p:sp>
      <p:sp>
        <p:nvSpPr>
          <p:cNvPr id="4" name="Text Placeholder"/>
          <p:cNvSpPr>
            <a:spLocks noGrp="1"/>
          </p:cNvSpPr>
          <p:nvPr>
            <p:ph type="body" sz="quarter" idx="10" hasCustomPrompt="1"/>
          </p:nvPr>
        </p:nvSpPr>
        <p:spPr>
          <a:xfrm>
            <a:off x="503869" y="1620000"/>
            <a:ext cx="5326613"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3870" y="504000"/>
            <a:ext cx="11183564" cy="369332"/>
          </a:xfrm>
        </p:spPr>
        <p:txBody>
          <a:bodyPr/>
          <a:lstStyle/>
          <a:p>
            <a:r>
              <a:rPr lang="en-US" noProof="0" dirty="0"/>
              <a:t>Insert page title (sentence case)</a:t>
            </a:r>
            <a:endParaRPr lang="en-US" dirty="0"/>
          </a:p>
        </p:txBody>
      </p:sp>
    </p:spTree>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6206400" y="1692019"/>
            <a:ext cx="5661326" cy="4392000"/>
          </a:xfrm>
          <a:solidFill>
            <a:schemeClr val="bg1">
              <a:lumMod val="95000"/>
            </a:schemeClr>
          </a:solidFill>
        </p:spPr>
        <p:txBody>
          <a:bodyPr vert="horz" lIns="0" tIns="1538452" rIns="0" bIns="0" rtlCol="0" anchor="t" anchorCtr="0">
            <a:noAutofit/>
          </a:bodyPr>
          <a:lstStyle>
            <a:lvl1pPr marL="0" indent="0" algn="ctr" defTabSz="1084580" rtl="0" eaLnBrk="1" latinLnBrk="0" hangingPunct="1">
              <a:spcBef>
                <a:spcPts val="1925"/>
              </a:spcBef>
              <a:buClr>
                <a:schemeClr val="accent1"/>
              </a:buClr>
              <a:buSzPct val="80000"/>
              <a:buFontTx/>
              <a:buNone/>
              <a:defRPr lang="de-DE" sz="2100" b="0" kern="1200" dirty="0">
                <a:solidFill>
                  <a:schemeClr val="tx1"/>
                </a:solidFill>
                <a:latin typeface="+mn-lt"/>
                <a:ea typeface="+mn-ea"/>
                <a:cs typeface="+mn-cs"/>
              </a:defRPr>
            </a:lvl1pPr>
          </a:lstStyle>
          <a:p>
            <a:r>
              <a:rPr lang="en-US"/>
              <a:t>Click icon to add picture</a:t>
            </a:r>
            <a:endParaRPr lang="en-US" dirty="0"/>
          </a:p>
        </p:txBody>
      </p:sp>
      <p:sp>
        <p:nvSpPr>
          <p:cNvPr id="7" name="Text Placeholder 6"/>
          <p:cNvSpPr>
            <a:spLocks noGrp="1"/>
          </p:cNvSpPr>
          <p:nvPr>
            <p:ph type="body" sz="quarter" idx="11" hasCustomPrompt="1"/>
          </p:nvPr>
        </p:nvSpPr>
        <p:spPr bwMode="gray">
          <a:xfrm>
            <a:off x="323915" y="1692019"/>
            <a:ext cx="5661326"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p:cNvSpPr>
            <a:spLocks noGrp="1"/>
          </p:cNvSpPr>
          <p:nvPr>
            <p:ph idx="1" hasCustomPrompt="1"/>
          </p:nvPr>
        </p:nvSpPr>
        <p:spPr bwMode="gray">
          <a:xfrm>
            <a:off x="503869" y="1620000"/>
            <a:ext cx="11182288" cy="4716000"/>
          </a:xfrm>
          <a:solidFill>
            <a:schemeClr val="tx2">
              <a:alpha val="70000"/>
            </a:schemeClr>
          </a:solidFill>
        </p:spPr>
        <p:txBody>
          <a:bodyPr tIns="1368000"/>
          <a:lstStyle>
            <a:lvl1pPr algn="ctr">
              <a:defRPr sz="1400" b="0"/>
            </a:lvl1pPr>
          </a:lstStyle>
          <a:p>
            <a:pPr lvl="0"/>
            <a:r>
              <a:rPr lang="en-US" dirty="0"/>
              <a:t>Click to add content</a:t>
            </a:r>
          </a:p>
        </p:txBody>
      </p:sp>
      <p:sp>
        <p:nvSpPr>
          <p:cNvPr id="2" name="Title"/>
          <p:cNvSpPr>
            <a:spLocks noGrp="1"/>
          </p:cNvSpPr>
          <p:nvPr>
            <p:ph type="title" hasCustomPrompt="1"/>
          </p:nvPr>
        </p:nvSpPr>
        <p:spPr/>
        <p:txBody>
          <a:bodyPr/>
          <a:lstStyle/>
          <a:p>
            <a:r>
              <a:rPr lang="en-US" noProof="0" dirty="0"/>
              <a:t>Insert page title (sentence case)</a:t>
            </a:r>
            <a:endParaRPr lang="en-US" dirty="0"/>
          </a:p>
        </p:txBody>
      </p:sp>
    </p:spTree>
  </p:cSld>
  <p:clrMapOvr>
    <a:masterClrMapping/>
  </p:clrMapOvr>
  <p:transition spd="slow">
    <p:push/>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cSld>
  <p:clrMapOvr>
    <a:masterClrMapping/>
  </p:clrMapOvr>
  <p:transition spd="slow">
    <p:push/>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Thank You and Contact Information">
    <p:bg>
      <p:bgRef idx="1001">
        <a:schemeClr val="bg1"/>
      </p:bgRef>
    </p:bg>
    <p:spTree>
      <p:nvGrpSpPr>
        <p:cNvPr id="1" name=""/>
        <p:cNvGrpSpPr/>
        <p:nvPr/>
      </p:nvGrpSpPr>
      <p:grpSpPr>
        <a:xfrm>
          <a:off x="0" y="0"/>
          <a:ext cx="0" cy="0"/>
          <a:chOff x="0" y="0"/>
          <a:chExt cx="0" cy="0"/>
        </a:xfrm>
      </p:grpSpPr>
      <p:pic>
        <p:nvPicPr>
          <p:cNvPr id="7" name="SAP Logo" descr="SAP Logo"/>
          <p:cNvPicPr>
            <a:picLocks noChangeAspect="1"/>
          </p:cNvPicPr>
          <p:nvPr userDrawn="1"/>
        </p:nvPicPr>
        <p:blipFill>
          <a:blip r:embed="rId2" cstate="screen"/>
          <a:stretch>
            <a:fillRect/>
          </a:stretch>
        </p:blipFill>
        <p:spPr>
          <a:xfrm>
            <a:off x="9723033" y="5994000"/>
            <a:ext cx="1963124" cy="360000"/>
          </a:xfrm>
          <a:prstGeom prst="rect">
            <a:avLst/>
          </a:prstGeom>
        </p:spPr>
      </p:pic>
      <p:sp>
        <p:nvSpPr>
          <p:cNvPr id="93" name="Contact information"/>
          <p:cNvSpPr>
            <a:spLocks noGrp="1"/>
          </p:cNvSpPr>
          <p:nvPr>
            <p:ph type="body" sz="quarter" idx="10" hasCustomPrompt="1"/>
          </p:nvPr>
        </p:nvSpPr>
        <p:spPr>
          <a:xfrm>
            <a:off x="503869" y="2905487"/>
            <a:ext cx="5592132" cy="2501010"/>
          </a:xfrm>
        </p:spPr>
        <p:txBody>
          <a:bodyPr anchor="t" anchorCtr="0">
            <a:noAutofit/>
          </a:bodyPr>
          <a:lstStyle>
            <a:lvl1pPr>
              <a:spcBef>
                <a:spcPts val="0"/>
              </a:spcBef>
              <a:spcAft>
                <a:spcPts val="1200"/>
              </a:spcAft>
              <a:defRPr sz="1600" b="0"/>
            </a:lvl1pPr>
            <a:lvl2pPr marL="0" indent="0">
              <a:spcBef>
                <a:spcPts val="0"/>
              </a:spcBef>
              <a:buNone/>
              <a:defRPr sz="1600" b="0"/>
            </a:lvl2pPr>
          </a:lstStyle>
          <a:p>
            <a:r>
              <a:rPr lang="en-US" dirty="0"/>
              <a:t>Contact information:</a:t>
            </a:r>
          </a:p>
          <a:p>
            <a:pPr lvl="1"/>
            <a:r>
              <a:rPr lang="en-US" dirty="0"/>
              <a:t>F name L name</a:t>
            </a:r>
          </a:p>
          <a:p>
            <a:pPr lvl="1"/>
            <a:r>
              <a:rPr lang="en-US" dirty="0"/>
              <a:t>Title</a:t>
            </a:r>
          </a:p>
          <a:p>
            <a:pPr lvl="1"/>
            <a:r>
              <a:rPr lang="en-US" dirty="0"/>
              <a:t>Address</a:t>
            </a:r>
          </a:p>
          <a:p>
            <a:pPr lvl="1"/>
            <a:r>
              <a:rPr lang="en-US" dirty="0"/>
              <a:t>Phone number</a:t>
            </a:r>
          </a:p>
        </p:txBody>
      </p:sp>
      <p:sp>
        <p:nvSpPr>
          <p:cNvPr id="2" name="Thank you"/>
          <p:cNvSpPr>
            <a:spLocks noGrp="1"/>
          </p:cNvSpPr>
          <p:nvPr>
            <p:ph type="ctrTitle" hasCustomPrompt="1"/>
          </p:nvPr>
        </p:nvSpPr>
        <p:spPr bwMode="gray">
          <a:xfrm>
            <a:off x="503869" y="1467009"/>
            <a:ext cx="5592132" cy="923116"/>
          </a:xfrm>
        </p:spPr>
        <p:txBody>
          <a:bodyPr anchor="t" anchorCtr="0">
            <a:noAutofit/>
          </a:bodyPr>
          <a:lstStyle>
            <a:lvl1pPr>
              <a:defRPr sz="5500">
                <a:solidFill>
                  <a:schemeClr val="accent1"/>
                </a:solidFill>
                <a:latin typeface="+mj-lt"/>
              </a:defRPr>
            </a:lvl1pPr>
          </a:lstStyle>
          <a:p>
            <a:r>
              <a:rPr lang="en-US" dirty="0"/>
              <a:t>Thank you.</a:t>
            </a:r>
            <a:endParaRPr lang="de-DE" dirty="0"/>
          </a:p>
        </p:txBody>
      </p:sp>
    </p:spTree>
  </p:cSld>
  <p:clrMapOvr>
    <a:overrideClrMapping bg1="lt1" tx1="dk1" bg2="lt2" tx2="dk2" accent1="accent1" accent2="accent2" accent3="accent3" accent4="accent4" accent5="accent5" accent6="accent6" hlink="hlink" folHlink="folHlink"/>
  </p:clrMapOvr>
  <p:transition spd="slow">
    <p:push/>
  </p:transition>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Copyright">
    <p:spTree>
      <p:nvGrpSpPr>
        <p:cNvPr id="1" name=""/>
        <p:cNvGrpSpPr/>
        <p:nvPr/>
      </p:nvGrpSpPr>
      <p:grpSpPr>
        <a:xfrm>
          <a:off x="0" y="0"/>
          <a:ext cx="0" cy="0"/>
          <a:chOff x="0" y="0"/>
          <a:chExt cx="0" cy="0"/>
        </a:xfrm>
      </p:grpSpPr>
      <p:pic>
        <p:nvPicPr>
          <p:cNvPr id="16" name="SAP Logo" descr="SAP Logo"/>
          <p:cNvPicPr>
            <a:picLocks noChangeAspect="1"/>
          </p:cNvPicPr>
          <p:nvPr userDrawn="1"/>
        </p:nvPicPr>
        <p:blipFill>
          <a:blip r:embed="rId2" cstate="screen"/>
          <a:stretch>
            <a:fillRect/>
          </a:stretch>
        </p:blipFill>
        <p:spPr>
          <a:xfrm>
            <a:off x="9723033" y="5994000"/>
            <a:ext cx="1963124" cy="360000"/>
          </a:xfrm>
          <a:prstGeom prst="rect">
            <a:avLst/>
          </a:prstGeom>
        </p:spPr>
      </p:pic>
      <p:sp>
        <p:nvSpPr>
          <p:cNvPr id="19" name="Copyright information English"/>
          <p:cNvSpPr txBox="1"/>
          <p:nvPr userDrawn="1"/>
        </p:nvSpPr>
        <p:spPr bwMode="black">
          <a:xfrm>
            <a:off x="503107" y="2645292"/>
            <a:ext cx="5870781" cy="3708708"/>
          </a:xfrm>
          <a:prstGeom prst="rect">
            <a:avLst/>
          </a:prstGeom>
          <a:noFill/>
        </p:spPr>
        <p:txBody>
          <a:bodyPr wrap="square" lIns="0" tIns="0" rIns="0" bIns="0" rtlCol="0" anchor="b">
            <a:noAutofit/>
          </a:bodyPr>
          <a:lstStyle/>
          <a:p>
            <a:pPr marL="0" marR="0" lvl="0" indent="0" algn="l" defTabSz="1088390" rtl="0" eaLnBrk="1" fontAlgn="auto" latinLnBrk="0" hangingPunct="1">
              <a:lnSpc>
                <a:spcPct val="100000"/>
              </a:lnSpc>
              <a:spcBef>
                <a:spcPts val="1200"/>
              </a:spcBef>
              <a:spcAft>
                <a:spcPts val="0"/>
              </a:spcAft>
              <a:buClrTx/>
              <a:buSzTx/>
              <a:buFontTx/>
              <a:buNone/>
              <a:defRPr/>
            </a:pPr>
            <a:r>
              <a:rPr lang="en-US" sz="800" b="0" noProof="0" dirty="0"/>
              <a:t>© 2018 SAP SE or an SAP affiliate company. All rights reserved.</a:t>
            </a:r>
            <a:endParaRPr lang="de-DE" sz="800" kern="0" dirty="0">
              <a:ea typeface="Arial Unicode MS" pitchFamily="34" charset="-128"/>
              <a:cs typeface="Arial Unicode MS" pitchFamily="34" charset="-128"/>
            </a:endParaRPr>
          </a:p>
          <a:p>
            <a:pPr>
              <a:spcBef>
                <a:spcPts val="600"/>
              </a:spcBef>
            </a:pPr>
            <a:r>
              <a:rPr lang="en-US" sz="800" kern="1200" dirty="0">
                <a:solidFill>
                  <a:schemeClr val="tx1"/>
                </a:solidFill>
                <a:latin typeface="Arial" panose="020B0604020202020204"/>
                <a:ea typeface="Arial Unicode MS" pitchFamily="34" charset="-128"/>
                <a:cs typeface="+mn-cs"/>
              </a:rPr>
              <a:t>No part of this publication may be reproduced or transmitted in any form or for any purpose without the express permission of SAP SE or an SAP affiliate company.</a:t>
            </a:r>
          </a:p>
          <a:p>
            <a:pPr>
              <a:spcBef>
                <a:spcPts val="600"/>
              </a:spcBef>
            </a:pPr>
            <a:r>
              <a:rPr lang="en-US" sz="800" kern="1200" dirty="0">
                <a:solidFill>
                  <a:schemeClr val="tx1"/>
                </a:solidFill>
                <a:latin typeface="Arial" panose="020B0604020202020204"/>
                <a:ea typeface="Arial Unicode MS" pitchFamily="34" charset="-128"/>
                <a:cs typeface="+mn-cs"/>
              </a:rPr>
              <a:t>The information contained herein may be changed without prior notice. Some software products marketed by SAP SE and its distributors contain proprietary software components of other software vendors. National product specifications may vary.</a:t>
            </a:r>
          </a:p>
          <a:p>
            <a:pPr>
              <a:spcBef>
                <a:spcPts val="600"/>
              </a:spcBef>
            </a:pPr>
            <a:r>
              <a:rPr lang="en-US" sz="800" kern="1200" dirty="0">
                <a:solidFill>
                  <a:schemeClr val="tx1"/>
                </a:solidFill>
                <a:latin typeface="Arial" panose="020B0604020202020204"/>
                <a:ea typeface="Arial Unicode MS" pitchFamily="34" charset="-128"/>
                <a:cs typeface="+mn-cs"/>
              </a:rPr>
              <a:t>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set forth in the express warranty statements accompanying such products and services, if any. Nothing herein should be construed as constituting an additional warranty. </a:t>
            </a:r>
          </a:p>
          <a:p>
            <a:pPr>
              <a:spcBef>
                <a:spcPts val="600"/>
              </a:spcBef>
            </a:pPr>
            <a:r>
              <a:rPr lang="en-US" sz="800" kern="1200" dirty="0">
                <a:solidFill>
                  <a:schemeClr val="tx1"/>
                </a:solidFill>
                <a:latin typeface="Arial" panose="020B0604020202020204"/>
                <a:ea typeface="Arial Unicode MS"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platforms,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a:t>
            </a:r>
            <a:r>
              <a:rPr lang="en-US" sz="800" kern="1200" baseline="0" dirty="0">
                <a:solidFill>
                  <a:schemeClr val="tx1"/>
                </a:solidFill>
                <a:latin typeface="Arial" panose="020B0604020202020204"/>
                <a:ea typeface="Arial Unicode MS" pitchFamily="34" charset="-128"/>
                <a:cs typeface="+mn-cs"/>
              </a:rPr>
              <a:t> </a:t>
            </a:r>
            <a:r>
              <a:rPr lang="en-US" sz="800" kern="1200" dirty="0">
                <a:solidFill>
                  <a:schemeClr val="tx1"/>
                </a:solidFill>
                <a:latin typeface="Arial" panose="020B0604020202020204"/>
                <a:ea typeface="Arial Unicode MS" pitchFamily="34" charset="-128"/>
                <a:cs typeface="+mn-cs"/>
              </a:rPr>
              <a:t>risks and uncertainties that could cause actual results to differ materially from expectations. Readers are cautioned not to place undue reliance on these forward-looking statements, and they should not be relied upon in making purchasing decisions.</a:t>
            </a:r>
          </a:p>
          <a:p>
            <a:pPr>
              <a:spcBef>
                <a:spcPts val="600"/>
              </a:spcBef>
            </a:pPr>
            <a:r>
              <a:rPr lang="en-US" sz="800" kern="1200" dirty="0">
                <a:solidFill>
                  <a:schemeClr val="tx1"/>
                </a:solidFill>
                <a:latin typeface="Arial" panose="020B0604020202020204"/>
                <a:ea typeface="Arial Unicode MS" pitchFamily="34" charset="-128"/>
                <a:cs typeface="+mn-cs"/>
              </a:rPr>
              <a:t>SAP and other SAP products and services mentioned herein as well as their respective logos are trademarks or registered trademarks of SAP SE (or an SAP affiliate company) in Germany and other countries. All other product and service names mentioned are the trademarks of their respective companies. </a:t>
            </a:r>
          </a:p>
          <a:p>
            <a:pPr>
              <a:spcBef>
                <a:spcPts val="600"/>
              </a:spcBef>
            </a:pPr>
            <a:r>
              <a:rPr lang="en-US" sz="800" kern="1200" dirty="0">
                <a:solidFill>
                  <a:schemeClr val="tx1"/>
                </a:solidFill>
                <a:latin typeface="Arial" panose="020B0604020202020204"/>
                <a:ea typeface="Arial Unicode MS" pitchFamily="34" charset="-128"/>
                <a:cs typeface="+mn-cs"/>
              </a:rPr>
              <a:t>See </a:t>
            </a:r>
            <a:r>
              <a:rPr lang="en-US" sz="800" kern="1200" dirty="0">
                <a:solidFill>
                  <a:schemeClr val="tx1"/>
                </a:solidFill>
                <a:latin typeface="Arial" panose="020B0604020202020204"/>
                <a:ea typeface="Arial Unicode MS" pitchFamily="34" charset="-128"/>
                <a:cs typeface="+mn-cs"/>
                <a:hlinkClick r:id="rId3"/>
              </a:rPr>
              <a:t>www.sap.com/copyright</a:t>
            </a:r>
            <a:r>
              <a:rPr lang="en-US" sz="800" kern="1200" dirty="0">
                <a:solidFill>
                  <a:schemeClr val="tx1"/>
                </a:solidFill>
                <a:latin typeface="Arial" panose="020B0604020202020204"/>
                <a:ea typeface="Arial Unicode MS" pitchFamily="34" charset="-128"/>
                <a:cs typeface="+mn-cs"/>
              </a:rPr>
              <a:t> for additional trademark information and notices.</a:t>
            </a:r>
          </a:p>
        </p:txBody>
      </p:sp>
      <p:sp>
        <p:nvSpPr>
          <p:cNvPr id="44" name="www.sap.com - contact SAP link">
            <a:hlinkClick r:id="rId4" tooltip="www.sap.com/contactsap"/>
          </p:cNvPr>
          <p:cNvSpPr txBox="1"/>
          <p:nvPr userDrawn="1"/>
        </p:nvSpPr>
        <p:spPr bwMode="black">
          <a:xfrm>
            <a:off x="503107" y="2461399"/>
            <a:ext cx="2214813" cy="169277"/>
          </a:xfrm>
          <a:prstGeom prst="rect">
            <a:avLst/>
          </a:prstGeom>
          <a:noFill/>
        </p:spPr>
        <p:txBody>
          <a:bodyPr wrap="square" lIns="0" tIns="0" rIns="0" bIns="0" rtlCol="0" anchor="b">
            <a:noAutofit/>
          </a:bodyPr>
          <a:lstStyle/>
          <a:p>
            <a:pPr marL="0" marR="0" lvl="0" indent="0" algn="l" defTabSz="1088390" rtl="0" eaLnBrk="1" fontAlgn="auto" latinLnBrk="0" hangingPunct="1">
              <a:lnSpc>
                <a:spcPct val="100000"/>
              </a:lnSpc>
              <a:spcBef>
                <a:spcPts val="1200"/>
              </a:spcBef>
              <a:spcAft>
                <a:spcPts val="0"/>
              </a:spcAft>
              <a:buClrTx/>
              <a:buSzTx/>
              <a:buFontTx/>
              <a:buNone/>
              <a:defRPr/>
            </a:pPr>
            <a:r>
              <a:rPr lang="en-US" sz="1100" b="1" kern="1200" dirty="0">
                <a:solidFill>
                  <a:schemeClr val="accent1"/>
                </a:solidFill>
                <a:latin typeface="Arial" panose="020B0604020202020204"/>
                <a:ea typeface="Arial Unicode MS" pitchFamily="34" charset="-128"/>
                <a:cs typeface="+mn-cs"/>
              </a:rPr>
              <a:t>www.sap.com</a:t>
            </a:r>
            <a:r>
              <a:rPr lang="en-US" sz="1100" b="1" kern="1200" dirty="0">
                <a:solidFill>
                  <a:schemeClr val="tx1"/>
                </a:solidFill>
                <a:latin typeface="Arial" panose="020B0604020202020204"/>
                <a:ea typeface="Arial Unicode MS" pitchFamily="34" charset="-128"/>
                <a:cs typeface="+mn-cs"/>
              </a:rPr>
              <a:t>/contactsap</a:t>
            </a:r>
          </a:p>
        </p:txBody>
      </p:sp>
      <p:pic>
        <p:nvPicPr>
          <p:cNvPr id="18" name="Linkedin icon with link">
            <a:hlinkClick r:id="rId5"/>
          </p:cNvPr>
          <p:cNvPicPr>
            <a:picLocks noChangeAspect="1"/>
          </p:cNvPicPr>
          <p:nvPr userDrawn="1"/>
        </p:nvPicPr>
        <p:blipFill>
          <a:blip r:embed="rId6" cstate="screen"/>
          <a:stretch>
            <a:fillRect/>
          </a:stretch>
        </p:blipFill>
        <p:spPr>
          <a:xfrm>
            <a:off x="2273222" y="1749960"/>
            <a:ext cx="361715" cy="361809"/>
          </a:xfrm>
          <a:prstGeom prst="rect">
            <a:avLst/>
          </a:prstGeom>
        </p:spPr>
      </p:pic>
      <p:pic>
        <p:nvPicPr>
          <p:cNvPr id="20" name="YouTube icon with link">
            <a:hlinkClick r:id="rId7"/>
          </p:cNvPr>
          <p:cNvPicPr>
            <a:picLocks noChangeAspect="1"/>
          </p:cNvPicPr>
          <p:nvPr userDrawn="1"/>
        </p:nvPicPr>
        <p:blipFill>
          <a:blip r:embed="rId8" cstate="screen"/>
          <a:stretch>
            <a:fillRect/>
          </a:stretch>
        </p:blipFill>
        <p:spPr>
          <a:xfrm>
            <a:off x="1682840" y="1749063"/>
            <a:ext cx="363505" cy="363600"/>
          </a:xfrm>
          <a:prstGeom prst="rect">
            <a:avLst/>
          </a:prstGeom>
        </p:spPr>
      </p:pic>
      <p:pic>
        <p:nvPicPr>
          <p:cNvPr id="21" name="Twitter icon with link">
            <a:hlinkClick r:id="rId9" tooltip="https://twitter.com/sap"/>
          </p:cNvPr>
          <p:cNvPicPr>
            <a:picLocks noChangeAspect="1"/>
          </p:cNvPicPr>
          <p:nvPr userDrawn="1"/>
        </p:nvPicPr>
        <p:blipFill>
          <a:blip r:embed="rId10" cstate="screen"/>
          <a:stretch>
            <a:fillRect/>
          </a:stretch>
        </p:blipFill>
        <p:spPr>
          <a:xfrm>
            <a:off x="1094248" y="1749960"/>
            <a:ext cx="361715" cy="361809"/>
          </a:xfrm>
          <a:prstGeom prst="rect">
            <a:avLst/>
          </a:prstGeom>
        </p:spPr>
      </p:pic>
      <p:pic>
        <p:nvPicPr>
          <p:cNvPr id="22" name="Facebook icon with link">
            <a:hlinkClick r:id="rId11"/>
          </p:cNvPr>
          <p:cNvPicPr>
            <a:picLocks noChangeAspect="1"/>
          </p:cNvPicPr>
          <p:nvPr userDrawn="1"/>
        </p:nvPicPr>
        <p:blipFill>
          <a:blip r:embed="rId12" cstate="screen"/>
          <a:stretch>
            <a:fillRect/>
          </a:stretch>
        </p:blipFill>
        <p:spPr>
          <a:xfrm>
            <a:off x="503866" y="1749063"/>
            <a:ext cx="363505" cy="363600"/>
          </a:xfrm>
          <a:prstGeom prst="rect">
            <a:avLst/>
          </a:prstGeom>
        </p:spPr>
      </p:pic>
      <p:sp>
        <p:nvSpPr>
          <p:cNvPr id="43" name="Follow all of SAP"/>
          <p:cNvSpPr txBox="1"/>
          <p:nvPr userDrawn="1"/>
        </p:nvSpPr>
        <p:spPr bwMode="black">
          <a:xfrm>
            <a:off x="503108" y="1461002"/>
            <a:ext cx="1228229" cy="169277"/>
          </a:xfrm>
          <a:prstGeom prst="rect">
            <a:avLst/>
          </a:prstGeom>
          <a:noFill/>
        </p:spPr>
        <p:txBody>
          <a:bodyPr wrap="square" lIns="0" tIns="0" rIns="0" bIns="0" rtlCol="0" anchor="b">
            <a:noAutofit/>
          </a:bodyPr>
          <a:lstStyle/>
          <a:p>
            <a:pPr marL="0" marR="0" lvl="0" indent="0" algn="l" defTabSz="1088390" rtl="0" eaLnBrk="1" fontAlgn="auto" latinLnBrk="0" hangingPunct="1">
              <a:lnSpc>
                <a:spcPct val="100000"/>
              </a:lnSpc>
              <a:spcBef>
                <a:spcPts val="1200"/>
              </a:spcBef>
              <a:spcAft>
                <a:spcPts val="0"/>
              </a:spcAft>
              <a:buClrTx/>
              <a:buSzTx/>
              <a:buFontTx/>
              <a:buNone/>
              <a:defRPr/>
            </a:pPr>
            <a:r>
              <a:rPr lang="en-US" sz="1100" b="0" kern="1200" dirty="0">
                <a:solidFill>
                  <a:schemeClr val="tx1"/>
                </a:solidFill>
                <a:latin typeface="Arial" panose="020B0604020202020204"/>
                <a:ea typeface="Arial Unicode MS" pitchFamily="34" charset="-128"/>
                <a:cs typeface="+mn-cs"/>
              </a:rPr>
              <a:t>Follow us</a:t>
            </a:r>
          </a:p>
        </p:txBody>
      </p:sp>
    </p:spTree>
  </p:cSld>
  <p:clrMapOvr>
    <a:masterClrMapping/>
  </p:clrMapOvr>
  <p:transition spd="slow">
    <p:push/>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Copyright German">
    <p:spTree>
      <p:nvGrpSpPr>
        <p:cNvPr id="1" name=""/>
        <p:cNvGrpSpPr/>
        <p:nvPr/>
      </p:nvGrpSpPr>
      <p:grpSpPr>
        <a:xfrm>
          <a:off x="0" y="0"/>
          <a:ext cx="0" cy="0"/>
          <a:chOff x="0" y="0"/>
          <a:chExt cx="0" cy="0"/>
        </a:xfrm>
      </p:grpSpPr>
      <p:sp>
        <p:nvSpPr>
          <p:cNvPr id="11" name="Copyright information">
            <a:hlinkClick r:id="rId2" tooltip="www.sap.com/contactsap"/>
          </p:cNvPr>
          <p:cNvSpPr txBox="1"/>
          <p:nvPr userDrawn="1"/>
        </p:nvSpPr>
        <p:spPr bwMode="black">
          <a:xfrm>
            <a:off x="503107" y="2461399"/>
            <a:ext cx="2579968" cy="169277"/>
          </a:xfrm>
          <a:prstGeom prst="rect">
            <a:avLst/>
          </a:prstGeom>
          <a:noFill/>
        </p:spPr>
        <p:txBody>
          <a:bodyPr wrap="square" lIns="0" tIns="0" rIns="0" bIns="0" rtlCol="0" anchor="b">
            <a:noAutofit/>
          </a:bodyPr>
          <a:lstStyle/>
          <a:p>
            <a:pPr marL="0" marR="0" lvl="0" indent="0" algn="l" defTabSz="1088390" rtl="0" eaLnBrk="1" fontAlgn="auto" latinLnBrk="0" hangingPunct="1">
              <a:lnSpc>
                <a:spcPct val="100000"/>
              </a:lnSpc>
              <a:spcBef>
                <a:spcPts val="1200"/>
              </a:spcBef>
              <a:spcAft>
                <a:spcPts val="0"/>
              </a:spcAft>
              <a:buClrTx/>
              <a:buSzTx/>
              <a:buFontTx/>
              <a:buNone/>
              <a:defRPr/>
            </a:pPr>
            <a:r>
              <a:rPr lang="en-US" sz="1100" b="1" kern="1200" dirty="0">
                <a:solidFill>
                  <a:schemeClr val="accent1"/>
                </a:solidFill>
                <a:latin typeface="Arial" panose="020B0604020202020204"/>
                <a:ea typeface="Arial Unicode MS" pitchFamily="34" charset="-128"/>
                <a:cs typeface="+mn-cs"/>
              </a:rPr>
              <a:t>www.sap.com/germany</a:t>
            </a:r>
            <a:r>
              <a:rPr lang="en-US" sz="1100" b="1" kern="1200" dirty="0">
                <a:solidFill>
                  <a:schemeClr val="tx1"/>
                </a:solidFill>
                <a:latin typeface="Arial" panose="020B0604020202020204"/>
                <a:ea typeface="Arial Unicode MS" pitchFamily="34" charset="-128"/>
                <a:cs typeface="+mn-cs"/>
              </a:rPr>
              <a:t>/contactsap</a:t>
            </a:r>
          </a:p>
        </p:txBody>
      </p:sp>
      <p:pic>
        <p:nvPicPr>
          <p:cNvPr id="17" name="SAP Logo" descr="SAP Logo"/>
          <p:cNvPicPr>
            <a:picLocks noChangeAspect="1"/>
          </p:cNvPicPr>
          <p:nvPr userDrawn="1"/>
        </p:nvPicPr>
        <p:blipFill>
          <a:blip r:embed="rId3" cstate="screen"/>
          <a:stretch>
            <a:fillRect/>
          </a:stretch>
        </p:blipFill>
        <p:spPr>
          <a:xfrm>
            <a:off x="9723033" y="5994000"/>
            <a:ext cx="1963124" cy="360000"/>
          </a:xfrm>
          <a:prstGeom prst="rect">
            <a:avLst/>
          </a:prstGeom>
        </p:spPr>
      </p:pic>
      <p:sp>
        <p:nvSpPr>
          <p:cNvPr id="32" name="Copyright information-German"/>
          <p:cNvSpPr txBox="1"/>
          <p:nvPr userDrawn="1"/>
        </p:nvSpPr>
        <p:spPr bwMode="black">
          <a:xfrm>
            <a:off x="503867" y="2645292"/>
            <a:ext cx="6075226" cy="3708708"/>
          </a:xfrm>
          <a:prstGeom prst="rect">
            <a:avLst/>
          </a:prstGeom>
          <a:noFill/>
        </p:spPr>
        <p:txBody>
          <a:bodyPr wrap="square" lIns="0" tIns="0" rIns="0" bIns="0" rtlCol="0" anchor="b">
            <a:noAutofit/>
          </a:bodyPr>
          <a:lstStyle/>
          <a:p>
            <a:pPr marL="0" marR="0" lvl="0" indent="0" algn="l" defTabSz="1088390" rtl="0" eaLnBrk="1" fontAlgn="auto" latinLnBrk="0" hangingPunct="1">
              <a:lnSpc>
                <a:spcPct val="100000"/>
              </a:lnSpc>
              <a:spcBef>
                <a:spcPts val="1200"/>
              </a:spcBef>
              <a:spcAft>
                <a:spcPts val="0"/>
              </a:spcAft>
              <a:buClrTx/>
              <a:buSzTx/>
              <a:buFontTx/>
              <a:buNone/>
              <a:defRPr/>
            </a:pPr>
            <a:r>
              <a:rPr lang="en-US" sz="800" b="0" noProof="0" dirty="0"/>
              <a:t>© 2018 SAP SE </a:t>
            </a:r>
            <a:r>
              <a:rPr lang="de-DE" sz="800" b="0" noProof="0" dirty="0"/>
              <a:t>oder ein SAP-Konzernunternehmen. Alle Rechte vorbehalten</a:t>
            </a:r>
            <a:r>
              <a:rPr lang="en-US" sz="800" b="0" noProof="0" dirty="0"/>
              <a:t>.</a:t>
            </a:r>
            <a:endParaRPr lang="de-DE" sz="800" kern="0" dirty="0">
              <a:ea typeface="Arial Unicode MS" pitchFamily="34" charset="-128"/>
              <a:cs typeface="Arial Unicode MS" pitchFamily="34" charset="-128"/>
            </a:endParaRPr>
          </a:p>
          <a:p>
            <a:pPr>
              <a:spcBef>
                <a:spcPts val="600"/>
              </a:spcBef>
            </a:pPr>
            <a:r>
              <a:rPr lang="de-DE" sz="800" kern="1200" noProof="0" dirty="0">
                <a:solidFill>
                  <a:schemeClr val="tx1"/>
                </a:solidFill>
                <a:effectLst/>
                <a:latin typeface="Arial" panose="020B0604020202020204"/>
                <a:ea typeface="+mn-ea"/>
                <a:cs typeface="+mn-cs"/>
              </a:rPr>
              <a:t>Weitergabe und Vervielfältigung dieser Publikation oder von Teilen daraus sind, zu welchem Zweck und in welcher Form auch immer, ohne die ausdrückliche schriftliche Genehmigung durch SAP SE oder ein SAP-Konzernunternehmen nicht gestattet.</a:t>
            </a:r>
          </a:p>
          <a:p>
            <a:pPr>
              <a:spcBef>
                <a:spcPts val="600"/>
              </a:spcBef>
            </a:pPr>
            <a:r>
              <a:rPr lang="de-DE" sz="800" kern="1200" noProof="0" dirty="0">
                <a:solidFill>
                  <a:schemeClr val="tx1"/>
                </a:solidFill>
                <a:effectLst/>
                <a:latin typeface="Arial" panose="020B0604020202020204"/>
                <a:ea typeface="+mn-ea"/>
                <a:cs typeface="+mn-cs"/>
              </a:rPr>
              <a:t>In dieser Publikation enthaltene Informationen können ohne vorherige Ankündigung geändert werden. Die von SAP SE oder deren Vertriebsfirmen angebotenen Softwareprodukte können Softwarekomponenten auch anderer Softwarehersteller enthalten. Produkte können länderspezifische Unterschiede aufweisen.</a:t>
            </a:r>
          </a:p>
          <a:p>
            <a:pPr>
              <a:spcBef>
                <a:spcPts val="600"/>
              </a:spcBef>
            </a:pPr>
            <a:r>
              <a:rPr lang="de-DE" sz="800" kern="1200" noProof="0" dirty="0">
                <a:solidFill>
                  <a:schemeClr val="tx1"/>
                </a:solidFill>
                <a:effectLst/>
                <a:latin typeface="Arial" panose="020B0604020202020204"/>
                <a:ea typeface="+mn-ea"/>
                <a:cs typeface="+mn-cs"/>
              </a:rPr>
              <a:t>Die vorliegenden Unterlagen werden von der SAP SE oder einem SAP-Konzernunternehmen bereitgestellt und dienen ausschließlich zu Informationszwecken. Die SAP SE oder ihre Konzernunternehmen übernehmen keinerlei Haftung oder Gewährleistung für Fehler oder Unvollständigkeiten in dieser Publikation. Die SAP SE 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600"/>
              </a:spcBef>
            </a:pPr>
            <a:r>
              <a:rPr lang="de-DE" sz="800" kern="1200" noProof="0" dirty="0">
                <a:solidFill>
                  <a:schemeClr val="tx1"/>
                </a:solidFill>
                <a:effectLst/>
                <a:latin typeface="Arial" panose="020B0604020202020204"/>
                <a:ea typeface="+mn-ea"/>
                <a:cs typeface="+mn-cs"/>
              </a:rPr>
              <a:t>Insbesondere sind die SAP SE oder ihre Konzernunternehmen in keiner Weise verpflichtet, in dieser Publikation oder einer zugehörigen Präsentation dargestellte Geschäftsabläufe zu verfolgen oder hierin wiedergegebene Funktionen zu entwickeln oder zu veröffentlichen. Diese Publikation oder eine zugehörige Präsentation, die Strategie und etwaige künftige Entwicklungen, Produkte und/oder Plattformen der SAP SE oder ihrer Konzernunternehmen können von der SAP SE oder ihren Konzernunternehmen jederzeit und ohne Angabe von Gründen unangekündigt geändert werden. 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die tatsächlichen Ergebnisse von den Erwartungen abweichen können. Dem Leser wird empfohlen, diesen vorausschauenden Aussagen kein übertriebenes Vertrauen zu schenken und sich bei Kaufentscheidungen nicht auf sie zu stützen.</a:t>
            </a:r>
          </a:p>
          <a:p>
            <a:pPr>
              <a:spcBef>
                <a:spcPts val="600"/>
              </a:spcBef>
            </a:pPr>
            <a:r>
              <a:rPr lang="de-DE" sz="800" kern="1200" noProof="0" dirty="0">
                <a:solidFill>
                  <a:schemeClr val="tx1"/>
                </a:solidFill>
                <a:effectLst/>
                <a:latin typeface="Arial" panose="020B0604020202020204"/>
                <a:ea typeface="+mn-ea"/>
                <a:cs typeface="+mn-cs"/>
              </a:rPr>
              <a:t>SAP und andere in diesem Dokument erwähnte Produkte und Dienstleistungen von SAP sowie die dazugehörigen Logos sind Marken oder eingetragene Marken der SAP SE (oder von einem SAP-Konzernunternehmen) in Deutschland und verschiedenen anderen Ländern weltweit.</a:t>
            </a:r>
            <a:r>
              <a:rPr lang="de-DE" sz="800" kern="1200" baseline="0" noProof="0" dirty="0">
                <a:solidFill>
                  <a:schemeClr val="tx1"/>
                </a:solidFill>
                <a:effectLst/>
                <a:latin typeface="Arial" panose="020B0604020202020204"/>
                <a:ea typeface="+mn-ea"/>
                <a:cs typeface="+mn-cs"/>
              </a:rPr>
              <a:t> </a:t>
            </a:r>
            <a:r>
              <a:rPr lang="de-DE" sz="800" kern="1200" noProof="0" dirty="0">
                <a:solidFill>
                  <a:schemeClr val="tx1"/>
                </a:solidFill>
                <a:effectLst/>
                <a:latin typeface="Arial" panose="020B0604020202020204"/>
                <a:ea typeface="+mn-ea"/>
                <a:cs typeface="+mn-cs"/>
              </a:rPr>
              <a:t>Alle anderen Namen von Produkten und Dienstleistungen sind Marken der jeweiligen Firmen. </a:t>
            </a:r>
          </a:p>
          <a:p>
            <a:pPr>
              <a:spcBef>
                <a:spcPts val="600"/>
              </a:spcBef>
            </a:pPr>
            <a:r>
              <a:rPr lang="de-DE" sz="800" kern="1200" noProof="0" dirty="0">
                <a:solidFill>
                  <a:schemeClr val="tx1"/>
                </a:solidFill>
                <a:effectLst/>
                <a:latin typeface="Arial" panose="020B0604020202020204"/>
                <a:ea typeface="+mn-ea"/>
                <a:cs typeface="+mn-cs"/>
              </a:rPr>
              <a:t>Zusätzliche Informationen zur Marke und Vermerke finden Sie auf der Seite </a:t>
            </a:r>
            <a:r>
              <a:rPr lang="de-DE" sz="800" kern="1200" noProof="0" dirty="0">
                <a:solidFill>
                  <a:schemeClr val="tx1"/>
                </a:solidFill>
                <a:effectLst/>
                <a:latin typeface="Arial" panose="020B0604020202020204"/>
                <a:ea typeface="+mn-ea"/>
                <a:cs typeface="+mn-cs"/>
                <a:hlinkClick r:id="rId4"/>
              </a:rPr>
              <a:t>www.sap.com/corporate/de/legal/copyright.html</a:t>
            </a:r>
            <a:r>
              <a:rPr lang="de-DE" sz="800" kern="1200" noProof="0" dirty="0">
                <a:solidFill>
                  <a:schemeClr val="tx1"/>
                </a:solidFill>
                <a:effectLst/>
                <a:latin typeface="Arial" panose="020B0604020202020204"/>
                <a:ea typeface="+mn-ea"/>
                <a:cs typeface="+mn-cs"/>
              </a:rPr>
              <a:t>.</a:t>
            </a:r>
          </a:p>
        </p:txBody>
      </p:sp>
      <p:pic>
        <p:nvPicPr>
          <p:cNvPr id="26" name="Linkedin icon with link">
            <a:hlinkClick r:id="rId5"/>
          </p:cNvPr>
          <p:cNvPicPr>
            <a:picLocks noChangeAspect="1"/>
          </p:cNvPicPr>
          <p:nvPr userDrawn="1"/>
        </p:nvPicPr>
        <p:blipFill>
          <a:blip r:embed="rId6" cstate="screen"/>
          <a:stretch>
            <a:fillRect/>
          </a:stretch>
        </p:blipFill>
        <p:spPr>
          <a:xfrm>
            <a:off x="2273222" y="1749960"/>
            <a:ext cx="361715" cy="361809"/>
          </a:xfrm>
          <a:prstGeom prst="rect">
            <a:avLst/>
          </a:prstGeom>
        </p:spPr>
      </p:pic>
      <p:pic>
        <p:nvPicPr>
          <p:cNvPr id="27" name="YouTube icon with link">
            <a:hlinkClick r:id="rId7"/>
          </p:cNvPr>
          <p:cNvPicPr>
            <a:picLocks noChangeAspect="1"/>
          </p:cNvPicPr>
          <p:nvPr userDrawn="1"/>
        </p:nvPicPr>
        <p:blipFill>
          <a:blip r:embed="rId8" cstate="screen"/>
          <a:stretch>
            <a:fillRect/>
          </a:stretch>
        </p:blipFill>
        <p:spPr>
          <a:xfrm>
            <a:off x="1682840" y="1749063"/>
            <a:ext cx="363505" cy="363600"/>
          </a:xfrm>
          <a:prstGeom prst="rect">
            <a:avLst/>
          </a:prstGeom>
        </p:spPr>
      </p:pic>
      <p:pic>
        <p:nvPicPr>
          <p:cNvPr id="28" name="Twitter icon with link">
            <a:hlinkClick r:id="rId9" tooltip="https://twitter.com/sap"/>
          </p:cNvPr>
          <p:cNvPicPr>
            <a:picLocks noChangeAspect="1"/>
          </p:cNvPicPr>
          <p:nvPr userDrawn="1"/>
        </p:nvPicPr>
        <p:blipFill>
          <a:blip r:embed="rId10" cstate="screen"/>
          <a:stretch>
            <a:fillRect/>
          </a:stretch>
        </p:blipFill>
        <p:spPr>
          <a:xfrm>
            <a:off x="1094248" y="1749960"/>
            <a:ext cx="361715" cy="361809"/>
          </a:xfrm>
          <a:prstGeom prst="rect">
            <a:avLst/>
          </a:prstGeom>
        </p:spPr>
      </p:pic>
      <p:pic>
        <p:nvPicPr>
          <p:cNvPr id="29" name="Facebook icon with link">
            <a:hlinkClick r:id="rId11"/>
          </p:cNvPr>
          <p:cNvPicPr>
            <a:picLocks noChangeAspect="1"/>
          </p:cNvPicPr>
          <p:nvPr userDrawn="1"/>
        </p:nvPicPr>
        <p:blipFill>
          <a:blip r:embed="rId12" cstate="screen"/>
          <a:stretch>
            <a:fillRect/>
          </a:stretch>
        </p:blipFill>
        <p:spPr>
          <a:xfrm>
            <a:off x="503866" y="1749063"/>
            <a:ext cx="363505" cy="363600"/>
          </a:xfrm>
          <a:prstGeom prst="rect">
            <a:avLst/>
          </a:prstGeom>
        </p:spPr>
      </p:pic>
      <p:sp>
        <p:nvSpPr>
          <p:cNvPr id="20" name="SAP folgen auf"/>
          <p:cNvSpPr txBox="1"/>
          <p:nvPr userDrawn="1"/>
        </p:nvSpPr>
        <p:spPr bwMode="black">
          <a:xfrm>
            <a:off x="503866" y="1461002"/>
            <a:ext cx="1228229" cy="169277"/>
          </a:xfrm>
          <a:prstGeom prst="rect">
            <a:avLst/>
          </a:prstGeom>
          <a:noFill/>
        </p:spPr>
        <p:txBody>
          <a:bodyPr wrap="square" lIns="0" tIns="0" rIns="0" bIns="0" rtlCol="0" anchor="b">
            <a:noAutofit/>
          </a:bodyPr>
          <a:lstStyle/>
          <a:p>
            <a:pPr marL="0" marR="0" lvl="0" indent="0" algn="l" defTabSz="1088390" rtl="0" eaLnBrk="1" fontAlgn="auto" latinLnBrk="0" hangingPunct="1">
              <a:lnSpc>
                <a:spcPct val="100000"/>
              </a:lnSpc>
              <a:spcBef>
                <a:spcPts val="1200"/>
              </a:spcBef>
              <a:spcAft>
                <a:spcPts val="0"/>
              </a:spcAft>
              <a:buClrTx/>
              <a:buSzTx/>
              <a:buFontTx/>
              <a:buNone/>
              <a:defRPr/>
            </a:pPr>
            <a:r>
              <a:rPr lang="de-DE" sz="1100" b="0" kern="1200" noProof="0" dirty="0">
                <a:solidFill>
                  <a:schemeClr val="tx1"/>
                </a:solidFill>
                <a:latin typeface="Arial" panose="020B0604020202020204"/>
                <a:ea typeface="Arial Unicode MS" pitchFamily="34" charset="-128"/>
                <a:cs typeface="+mn-cs"/>
              </a:rPr>
              <a:t>SAP folgen auf</a:t>
            </a:r>
          </a:p>
        </p:txBody>
      </p:sp>
    </p:spTree>
  </p:cSld>
  <p:clrMapOvr>
    <a:masterClrMapping/>
  </p:clrMapOvr>
  <p:transition spd="slow">
    <p:push/>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ustomer Refernce Slide - white">
    <p:bg>
      <p:bgPr>
        <a:solidFill>
          <a:schemeClr val="bg1"/>
        </a:solidFill>
        <a:effectLst/>
      </p:bgPr>
    </p:bg>
    <p:spTree>
      <p:nvGrpSpPr>
        <p:cNvPr id="1" name=""/>
        <p:cNvGrpSpPr/>
        <p:nvPr/>
      </p:nvGrpSpPr>
      <p:grpSpPr>
        <a:xfrm>
          <a:off x="0" y="0"/>
          <a:ext cx="0" cy="0"/>
          <a:chOff x="0" y="0"/>
          <a:chExt cx="0" cy="0"/>
        </a:xfrm>
      </p:grpSpPr>
      <p:pic>
        <p:nvPicPr>
          <p:cNvPr id="27" name="SAP Logo" descr="SAP Logo"/>
          <p:cNvPicPr>
            <a:picLocks noChangeAspect="1"/>
          </p:cNvPicPr>
          <p:nvPr userDrawn="1"/>
        </p:nvPicPr>
        <p:blipFill>
          <a:blip r:embed="rId2" cstate="print"/>
          <a:stretch>
            <a:fillRect/>
          </a:stretch>
        </p:blipFill>
        <p:spPr>
          <a:xfrm>
            <a:off x="9725008" y="5985420"/>
            <a:ext cx="1963124" cy="360000"/>
          </a:xfrm>
          <a:prstGeom prst="rect">
            <a:avLst/>
          </a:prstGeom>
        </p:spPr>
      </p:pic>
      <p:sp>
        <p:nvSpPr>
          <p:cNvPr id="7" name="Text Placeholder"/>
          <p:cNvSpPr>
            <a:spLocks noGrp="1"/>
          </p:cNvSpPr>
          <p:nvPr>
            <p:ph type="body" sz="quarter" idx="11" hasCustomPrompt="1"/>
          </p:nvPr>
        </p:nvSpPr>
        <p:spPr bwMode="black">
          <a:xfrm>
            <a:off x="503868" y="1434726"/>
            <a:ext cx="7090154" cy="3866693"/>
          </a:xfrm>
        </p:spPr>
        <p:txBody>
          <a:bodyPr>
            <a:noAutofit/>
          </a:bodyPr>
          <a:lstStyle>
            <a:lvl1pPr marL="0" marR="0" indent="0" algn="l" defTabSz="1088390" rtl="0" eaLnBrk="1" fontAlgn="auto" latinLnBrk="0" hangingPunct="1">
              <a:lnSpc>
                <a:spcPct val="100000"/>
              </a:lnSpc>
              <a:spcBef>
                <a:spcPts val="1800"/>
              </a:spcBef>
              <a:spcAft>
                <a:spcPts val="0"/>
              </a:spcAft>
              <a:buClr>
                <a:schemeClr val="accent1"/>
              </a:buClr>
              <a:buSzPct val="80000"/>
              <a:buFontTx/>
              <a:buNone/>
              <a:defRPr sz="1200" b="1">
                <a:solidFill>
                  <a:schemeClr val="tx1"/>
                </a:solidFill>
              </a:defRPr>
            </a:lvl1pPr>
            <a:lvl2pPr marL="144145" marR="0" indent="-144145" algn="l" defTabSz="1088390" rtl="0" eaLnBrk="1" fontAlgn="auto" latinLnBrk="0" hangingPunct="1">
              <a:lnSpc>
                <a:spcPct val="100000"/>
              </a:lnSpc>
              <a:spcBef>
                <a:spcPts val="0"/>
              </a:spcBef>
              <a:spcAft>
                <a:spcPts val="0"/>
              </a:spcAft>
              <a:buClrTx/>
              <a:buSzPct val="100000"/>
              <a:buFont typeface="Arial" panose="020B0604020202020204" pitchFamily="34" charset="0"/>
              <a:buChar char="•"/>
              <a:defRPr sz="1200" b="0">
                <a:solidFill>
                  <a:schemeClr val="tx1"/>
                </a:solidFill>
              </a:defRPr>
            </a:lvl2pPr>
            <a:lvl3pPr marL="144145" indent="-144145">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noProof="0" dirty="0" err="1"/>
              <a:t>Subheadline</a:t>
            </a:r>
            <a:endParaRPr lang="en-US" noProof="0" dirty="0"/>
          </a:p>
          <a:p>
            <a:pPr lvl="1"/>
            <a:r>
              <a:rPr lang="en-US" dirty="0"/>
              <a:t>Bullet copy</a:t>
            </a:r>
          </a:p>
        </p:txBody>
      </p:sp>
      <p:sp>
        <p:nvSpPr>
          <p:cNvPr id="3" name="Title"/>
          <p:cNvSpPr>
            <a:spLocks noGrp="1"/>
          </p:cNvSpPr>
          <p:nvPr>
            <p:ph type="title" hasCustomPrompt="1"/>
          </p:nvPr>
        </p:nvSpPr>
        <p:spPr>
          <a:xfrm>
            <a:off x="503870" y="555760"/>
            <a:ext cx="7090154" cy="553998"/>
          </a:xfrm>
        </p:spPr>
        <p:txBody>
          <a:bodyPr anchor="ctr">
            <a:noAutofit/>
          </a:bodyPr>
          <a:lstStyle>
            <a:lvl1pPr>
              <a:defRPr sz="1800">
                <a:solidFill>
                  <a:schemeClr val="tx1"/>
                </a:solidFill>
              </a:defRPr>
            </a:lvl1pPr>
          </a:lstStyle>
          <a:p>
            <a:pPr lvl="0"/>
            <a:r>
              <a:rPr lang="en-US" dirty="0"/>
              <a:t>Title runs here and here and here and here and here and here</a:t>
            </a:r>
            <a:br>
              <a:rPr lang="en-US" dirty="0"/>
            </a:br>
            <a:r>
              <a:rPr lang="en-US" dirty="0"/>
              <a:t>and here and here</a:t>
            </a:r>
          </a:p>
        </p:txBody>
      </p:sp>
      <p:sp>
        <p:nvSpPr>
          <p:cNvPr id="17" name="Text Placeholder"/>
          <p:cNvSpPr>
            <a:spLocks noGrp="1"/>
          </p:cNvSpPr>
          <p:nvPr>
            <p:ph type="body" sz="quarter" idx="12" hasCustomPrompt="1"/>
          </p:nvPr>
        </p:nvSpPr>
        <p:spPr bwMode="black">
          <a:xfrm>
            <a:off x="8125059" y="1431554"/>
            <a:ext cx="3563073" cy="1116000"/>
          </a:xfrm>
        </p:spPr>
        <p:txBody>
          <a:bodyPr anchor="t">
            <a:noAutofit/>
          </a:bodyPr>
          <a:lstStyle>
            <a:lvl1pPr>
              <a:spcBef>
                <a:spcPts val="0"/>
              </a:spcBef>
              <a:defRPr sz="1200" b="0">
                <a:solidFill>
                  <a:schemeClr val="tx1"/>
                </a:solidFill>
              </a:defRPr>
            </a:lvl1pPr>
            <a:lvl2pPr marL="0" indent="0">
              <a:spcBef>
                <a:spcPts val="600"/>
              </a:spcBef>
              <a:buNone/>
              <a:defRPr sz="900" b="0">
                <a:solidFill>
                  <a:schemeClr val="tx1"/>
                </a:solidFill>
              </a:defRPr>
            </a:lvl2pPr>
            <a:lvl3pPr marL="144145" indent="-144145">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„Quote.“</a:t>
            </a:r>
          </a:p>
          <a:p>
            <a:pPr lvl="1"/>
            <a:r>
              <a:rPr lang="en-US" dirty="0"/>
              <a:t>First and Last Name, Position, Full Legal Company Name</a:t>
            </a:r>
          </a:p>
        </p:txBody>
      </p:sp>
      <p:sp>
        <p:nvSpPr>
          <p:cNvPr id="18" name="Text Placeholder"/>
          <p:cNvSpPr>
            <a:spLocks noGrp="1"/>
          </p:cNvSpPr>
          <p:nvPr>
            <p:ph type="body" sz="quarter" idx="13" hasCustomPrompt="1"/>
          </p:nvPr>
        </p:nvSpPr>
        <p:spPr bwMode="black">
          <a:xfrm>
            <a:off x="503868" y="5805964"/>
            <a:ext cx="863775" cy="540000"/>
          </a:xfrm>
        </p:spPr>
        <p:txBody>
          <a:bodyPr wrap="square">
            <a:noAutofit/>
          </a:bodyPr>
          <a:lstStyle>
            <a:lvl1pPr>
              <a:spcBef>
                <a:spcPts val="0"/>
              </a:spcBef>
              <a:defRPr sz="800" b="1">
                <a:solidFill>
                  <a:schemeClr val="tx1"/>
                </a:solidFill>
              </a:defRPr>
            </a:lvl1pPr>
            <a:lvl2pPr marL="0" indent="0">
              <a:spcBef>
                <a:spcPts val="0"/>
              </a:spcBef>
              <a:buClr>
                <a:schemeClr val="bg1"/>
              </a:buClr>
              <a:buFont typeface="Arial" panose="020B0604020202020204" pitchFamily="34" charset="0"/>
              <a:buNone/>
              <a:defRPr sz="800" b="0">
                <a:solidFill>
                  <a:schemeClr val="tx1"/>
                </a:solidFill>
              </a:defRPr>
            </a:lvl2pPr>
            <a:lvl3pPr marL="144145" indent="-144145">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noProof="0" dirty="0"/>
              <a:t>Company Name</a:t>
            </a:r>
          </a:p>
          <a:p>
            <a:pPr lvl="1"/>
            <a:r>
              <a:rPr lang="en-US" dirty="0"/>
              <a:t>Body copy</a:t>
            </a:r>
            <a:br>
              <a:rPr lang="en-US" dirty="0"/>
            </a:br>
            <a:endParaRPr lang="en-US" dirty="0"/>
          </a:p>
        </p:txBody>
      </p:sp>
      <p:sp>
        <p:nvSpPr>
          <p:cNvPr id="20" name="Text Placeholder"/>
          <p:cNvSpPr>
            <a:spLocks noGrp="1"/>
          </p:cNvSpPr>
          <p:nvPr>
            <p:ph type="body" sz="quarter" idx="14" hasCustomPrompt="1"/>
          </p:nvPr>
        </p:nvSpPr>
        <p:spPr bwMode="black">
          <a:xfrm>
            <a:off x="1590785" y="5805964"/>
            <a:ext cx="863775" cy="540000"/>
          </a:xfrm>
        </p:spPr>
        <p:txBody>
          <a:bodyPr wrap="square" bIns="0">
            <a:noAutofit/>
          </a:bodyPr>
          <a:lstStyle>
            <a:lvl1pPr>
              <a:spcBef>
                <a:spcPts val="0"/>
              </a:spcBef>
              <a:defRPr sz="800" b="1">
                <a:solidFill>
                  <a:schemeClr val="tx1"/>
                </a:solidFill>
              </a:defRPr>
            </a:lvl1pPr>
            <a:lvl2pPr marL="0" indent="0">
              <a:spcBef>
                <a:spcPts val="0"/>
              </a:spcBef>
              <a:buClr>
                <a:schemeClr val="bg1"/>
              </a:buClr>
              <a:buFont typeface="Arial" panose="020B0604020202020204" pitchFamily="34" charset="0"/>
              <a:buNone/>
              <a:defRPr sz="800" b="0">
                <a:solidFill>
                  <a:schemeClr val="tx1"/>
                </a:solidFill>
              </a:defRPr>
            </a:lvl2pPr>
            <a:lvl3pPr marL="144145" indent="-144145">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noProof="0" dirty="0"/>
              <a:t>Industry</a:t>
            </a:r>
          </a:p>
          <a:p>
            <a:pPr lvl="1"/>
            <a:r>
              <a:rPr lang="en-US" dirty="0"/>
              <a:t>Body copy</a:t>
            </a:r>
            <a:br>
              <a:rPr lang="en-US" dirty="0"/>
            </a:br>
            <a:endParaRPr lang="en-US" dirty="0"/>
          </a:p>
        </p:txBody>
      </p:sp>
      <p:sp>
        <p:nvSpPr>
          <p:cNvPr id="21" name="Text Placeholder"/>
          <p:cNvSpPr>
            <a:spLocks noGrp="1"/>
          </p:cNvSpPr>
          <p:nvPr>
            <p:ph type="body" sz="quarter" idx="15" hasCustomPrompt="1"/>
          </p:nvPr>
        </p:nvSpPr>
        <p:spPr bwMode="black">
          <a:xfrm>
            <a:off x="4160516" y="5805964"/>
            <a:ext cx="863775" cy="540000"/>
          </a:xfrm>
        </p:spPr>
        <p:txBody>
          <a:bodyPr wrap="square" bIns="0">
            <a:noAutofit/>
          </a:bodyPr>
          <a:lstStyle>
            <a:lvl1pPr>
              <a:spcBef>
                <a:spcPts val="0"/>
              </a:spcBef>
              <a:defRPr sz="800" b="1">
                <a:solidFill>
                  <a:schemeClr val="tx1"/>
                </a:solidFill>
              </a:defRPr>
            </a:lvl1pPr>
            <a:lvl2pPr marL="0" indent="0">
              <a:spcBef>
                <a:spcPts val="0"/>
              </a:spcBef>
              <a:buClr>
                <a:schemeClr val="bg1"/>
              </a:buClr>
              <a:buFont typeface="Arial" panose="020B0604020202020204" pitchFamily="34" charset="0"/>
              <a:buNone/>
              <a:defRPr sz="800" b="0">
                <a:solidFill>
                  <a:schemeClr val="tx1"/>
                </a:solidFill>
              </a:defRPr>
            </a:lvl2pPr>
            <a:lvl3pPr marL="144145" indent="-144145">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noProof="0" dirty="0"/>
              <a:t>Employees</a:t>
            </a:r>
          </a:p>
          <a:p>
            <a:pPr lvl="1"/>
            <a:r>
              <a:rPr lang="en-US" dirty="0"/>
              <a:t>Body copy</a:t>
            </a:r>
            <a:br>
              <a:rPr lang="en-US" dirty="0"/>
            </a:br>
            <a:endParaRPr lang="en-US" dirty="0"/>
          </a:p>
        </p:txBody>
      </p:sp>
      <p:sp>
        <p:nvSpPr>
          <p:cNvPr id="24" name="Text Placeholder"/>
          <p:cNvSpPr>
            <a:spLocks noGrp="1"/>
          </p:cNvSpPr>
          <p:nvPr>
            <p:ph type="body" sz="quarter" idx="16" hasCustomPrompt="1"/>
          </p:nvPr>
        </p:nvSpPr>
        <p:spPr bwMode="black">
          <a:xfrm>
            <a:off x="5247432" y="5805964"/>
            <a:ext cx="863775" cy="540000"/>
          </a:xfrm>
        </p:spPr>
        <p:txBody>
          <a:bodyPr wrap="square" bIns="0">
            <a:noAutofit/>
          </a:bodyPr>
          <a:lstStyle>
            <a:lvl1pPr>
              <a:spcBef>
                <a:spcPts val="0"/>
              </a:spcBef>
              <a:defRPr sz="800" b="1">
                <a:solidFill>
                  <a:schemeClr val="tx1"/>
                </a:solidFill>
              </a:defRPr>
            </a:lvl1pPr>
            <a:lvl2pPr marL="0" indent="0">
              <a:spcBef>
                <a:spcPts val="0"/>
              </a:spcBef>
              <a:buClr>
                <a:schemeClr val="bg1"/>
              </a:buClr>
              <a:buFont typeface="Arial" panose="020B0604020202020204" pitchFamily="34" charset="0"/>
              <a:buNone/>
              <a:defRPr sz="800" b="0">
                <a:solidFill>
                  <a:schemeClr val="tx1"/>
                </a:solidFill>
              </a:defRPr>
            </a:lvl2pPr>
            <a:lvl3pPr marL="144145" indent="-144145">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noProof="0" dirty="0"/>
              <a:t>Revenue</a:t>
            </a:r>
          </a:p>
          <a:p>
            <a:pPr lvl="1"/>
            <a:r>
              <a:rPr lang="en-US" dirty="0"/>
              <a:t>Body copy</a:t>
            </a:r>
            <a:br>
              <a:rPr lang="en-US" dirty="0"/>
            </a:br>
            <a:endParaRPr lang="en-US" dirty="0"/>
          </a:p>
        </p:txBody>
      </p:sp>
      <p:sp>
        <p:nvSpPr>
          <p:cNvPr id="22" name="object 13"/>
          <p:cNvSpPr/>
          <p:nvPr userDrawn="1"/>
        </p:nvSpPr>
        <p:spPr>
          <a:xfrm>
            <a:off x="0" y="5643420"/>
            <a:ext cx="12190026" cy="0"/>
          </a:xfrm>
          <a:custGeom>
            <a:avLst/>
            <a:gdLst/>
            <a:ahLst/>
            <a:cxnLst/>
            <a:rect l="l" t="t" r="r" b="b"/>
            <a:pathLst>
              <a:path w="20104100">
                <a:moveTo>
                  <a:pt x="0" y="0"/>
                </a:moveTo>
                <a:lnTo>
                  <a:pt x="20104099" y="0"/>
                </a:lnTo>
              </a:path>
            </a:pathLst>
          </a:custGeom>
          <a:ln w="28575">
            <a:solidFill>
              <a:schemeClr val="accent1"/>
            </a:solidFill>
          </a:ln>
          <a:effectLst/>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66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5" name="Text Placeholder"/>
          <p:cNvSpPr>
            <a:spLocks noGrp="1"/>
          </p:cNvSpPr>
          <p:nvPr>
            <p:ph type="body" sz="quarter" idx="19" hasCustomPrompt="1"/>
          </p:nvPr>
        </p:nvSpPr>
        <p:spPr bwMode="black">
          <a:xfrm>
            <a:off x="2677702" y="5805964"/>
            <a:ext cx="1259672" cy="540000"/>
          </a:xfrm>
        </p:spPr>
        <p:txBody>
          <a:bodyPr wrap="square" bIns="0">
            <a:noAutofit/>
          </a:bodyPr>
          <a:lstStyle>
            <a:lvl1pPr>
              <a:spcBef>
                <a:spcPts val="0"/>
              </a:spcBef>
              <a:defRPr sz="800" b="1">
                <a:solidFill>
                  <a:schemeClr val="tx1"/>
                </a:solidFill>
              </a:defRPr>
            </a:lvl1pPr>
            <a:lvl2pPr marL="0" indent="0">
              <a:spcBef>
                <a:spcPts val="0"/>
              </a:spcBef>
              <a:buClr>
                <a:schemeClr val="bg1"/>
              </a:buClr>
              <a:buFont typeface="Arial" panose="020B0604020202020204" pitchFamily="34" charset="0"/>
              <a:buNone/>
              <a:defRPr sz="800" b="0">
                <a:solidFill>
                  <a:schemeClr val="tx1"/>
                </a:solidFill>
              </a:defRPr>
            </a:lvl2pPr>
            <a:lvl3pPr marL="144145" indent="-144145">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r>
              <a:rPr lang="de-DE" dirty="0"/>
              <a:t>Products </a:t>
            </a:r>
            <a:r>
              <a:rPr lang="de-DE" dirty="0" err="1"/>
              <a:t>and</a:t>
            </a:r>
            <a:r>
              <a:rPr lang="de-DE" dirty="0"/>
              <a:t> Services</a:t>
            </a:r>
            <a:endParaRPr lang="en-US" dirty="0"/>
          </a:p>
          <a:p>
            <a:pPr lvl="1"/>
            <a:r>
              <a:rPr lang="en-US" dirty="0"/>
              <a:t>Body copy</a:t>
            </a:r>
            <a:br>
              <a:rPr lang="en-US" dirty="0"/>
            </a:br>
            <a:endParaRPr lang="en-US" dirty="0"/>
          </a:p>
        </p:txBody>
      </p:sp>
      <p:sp>
        <p:nvSpPr>
          <p:cNvPr id="26" name="Text Placeholder"/>
          <p:cNvSpPr>
            <a:spLocks noGrp="1"/>
          </p:cNvSpPr>
          <p:nvPr>
            <p:ph type="body" sz="quarter" idx="21" hasCustomPrompt="1"/>
          </p:nvPr>
        </p:nvSpPr>
        <p:spPr bwMode="black">
          <a:xfrm>
            <a:off x="6334349" y="5805964"/>
            <a:ext cx="1259672" cy="540000"/>
          </a:xfrm>
        </p:spPr>
        <p:txBody>
          <a:bodyPr wrap="square" bIns="0">
            <a:noAutofit/>
          </a:bodyPr>
          <a:lstStyle>
            <a:lvl1pPr>
              <a:spcBef>
                <a:spcPts val="0"/>
              </a:spcBef>
              <a:defRPr sz="800" b="1">
                <a:solidFill>
                  <a:schemeClr val="tx1"/>
                </a:solidFill>
              </a:defRPr>
            </a:lvl1pPr>
            <a:lvl2pPr marL="0" indent="0">
              <a:spcBef>
                <a:spcPts val="0"/>
              </a:spcBef>
              <a:buClr>
                <a:schemeClr val="bg1"/>
              </a:buClr>
              <a:buFont typeface="Arial" panose="020B0604020202020204" pitchFamily="34" charset="0"/>
              <a:buNone/>
              <a:defRPr sz="800" b="0">
                <a:solidFill>
                  <a:schemeClr val="tx1"/>
                </a:solidFill>
              </a:defRPr>
            </a:lvl2pPr>
            <a:lvl3pPr marL="144145" indent="-144145">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noProof="0" dirty="0"/>
              <a:t>Featured Solutions</a:t>
            </a:r>
          </a:p>
          <a:p>
            <a:pPr lvl="1"/>
            <a:r>
              <a:rPr lang="en-US" dirty="0"/>
              <a:t>Body copy</a:t>
            </a:r>
            <a:br>
              <a:rPr lang="en-US" dirty="0"/>
            </a:br>
            <a:endParaRPr lang="en-US" dirty="0"/>
          </a:p>
        </p:txBody>
      </p:sp>
      <p:sp>
        <p:nvSpPr>
          <p:cNvPr id="30" name="Text Placeholder"/>
          <p:cNvSpPr>
            <a:spLocks noGrp="1"/>
          </p:cNvSpPr>
          <p:nvPr>
            <p:ph type="body" sz="quarter" idx="22" hasCustomPrompt="1"/>
          </p:nvPr>
        </p:nvSpPr>
        <p:spPr bwMode="black">
          <a:xfrm>
            <a:off x="8124297" y="3070416"/>
            <a:ext cx="1619578" cy="430887"/>
          </a:xfrm>
        </p:spPr>
        <p:txBody>
          <a:bodyPr wrap="square" anchor="ctr">
            <a:noAutofit/>
          </a:bodyPr>
          <a:lstStyle>
            <a:lvl1pPr>
              <a:spcBef>
                <a:spcPts val="0"/>
              </a:spcBef>
              <a:defRPr sz="2800" b="1">
                <a:solidFill>
                  <a:schemeClr val="accent3"/>
                </a:solidFill>
              </a:defRPr>
            </a:lvl1pPr>
            <a:lvl2pPr marL="0" indent="0">
              <a:spcBef>
                <a:spcPts val="0"/>
              </a:spcBef>
              <a:buClr>
                <a:schemeClr val="bg1"/>
              </a:buClr>
              <a:buFont typeface="Arial" panose="020B0604020202020204" pitchFamily="34" charset="0"/>
              <a:buNone/>
              <a:defRPr sz="800" b="0">
                <a:solidFill>
                  <a:schemeClr val="tx1"/>
                </a:solidFill>
              </a:defRPr>
            </a:lvl2pPr>
            <a:lvl3pPr marL="144145" indent="-144145">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noProof="0" dirty="0"/>
              <a:t>XX%</a:t>
            </a:r>
            <a:endParaRPr lang="en-US" dirty="0"/>
          </a:p>
        </p:txBody>
      </p:sp>
      <p:sp>
        <p:nvSpPr>
          <p:cNvPr id="31" name="Text Placeholder"/>
          <p:cNvSpPr>
            <a:spLocks noGrp="1"/>
          </p:cNvSpPr>
          <p:nvPr>
            <p:ph type="body" sz="quarter" idx="23" hasCustomPrompt="1"/>
          </p:nvPr>
        </p:nvSpPr>
        <p:spPr bwMode="black">
          <a:xfrm>
            <a:off x="8124297" y="3558832"/>
            <a:ext cx="1619578" cy="648000"/>
          </a:xfrm>
        </p:spPr>
        <p:txBody>
          <a:bodyPr wrap="square">
            <a:noAutofit/>
          </a:bodyPr>
          <a:lstStyle>
            <a:lvl1pPr>
              <a:spcBef>
                <a:spcPts val="0"/>
              </a:spcBef>
              <a:defRPr sz="1000" b="0">
                <a:solidFill>
                  <a:schemeClr val="tx1"/>
                </a:solidFill>
              </a:defRPr>
            </a:lvl1pPr>
            <a:lvl2pPr marL="0" indent="0">
              <a:spcBef>
                <a:spcPts val="0"/>
              </a:spcBef>
              <a:buClr>
                <a:schemeClr val="bg1"/>
              </a:buClr>
              <a:buFont typeface="Arial" panose="020B0604020202020204" pitchFamily="34" charset="0"/>
              <a:buNone/>
              <a:defRPr sz="1000" b="0">
                <a:solidFill>
                  <a:schemeClr val="tx1"/>
                </a:solidFill>
              </a:defRPr>
            </a:lvl2pPr>
            <a:lvl3pPr marL="144145" indent="-144145">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sz="1000" dirty="0">
                <a:latin typeface="+mn-lt"/>
              </a:rPr>
              <a:t>Data type body here</a:t>
            </a:r>
            <a:endParaRPr lang="en-US" dirty="0"/>
          </a:p>
        </p:txBody>
      </p:sp>
      <p:sp>
        <p:nvSpPr>
          <p:cNvPr id="33" name="Text Placeholder"/>
          <p:cNvSpPr>
            <a:spLocks noGrp="1"/>
          </p:cNvSpPr>
          <p:nvPr>
            <p:ph type="body" sz="quarter" idx="24" hasCustomPrompt="1"/>
          </p:nvPr>
        </p:nvSpPr>
        <p:spPr bwMode="black">
          <a:xfrm>
            <a:off x="10075664" y="3070416"/>
            <a:ext cx="1619578" cy="430887"/>
          </a:xfrm>
        </p:spPr>
        <p:txBody>
          <a:bodyPr wrap="square" anchor="ctr">
            <a:noAutofit/>
          </a:bodyPr>
          <a:lstStyle>
            <a:lvl1pPr>
              <a:spcBef>
                <a:spcPts val="0"/>
              </a:spcBef>
              <a:defRPr sz="2800" b="1">
                <a:solidFill>
                  <a:schemeClr val="accent3"/>
                </a:solidFill>
              </a:defRPr>
            </a:lvl1pPr>
            <a:lvl2pPr marL="0" indent="0">
              <a:spcBef>
                <a:spcPts val="0"/>
              </a:spcBef>
              <a:buClr>
                <a:schemeClr val="bg1"/>
              </a:buClr>
              <a:buFont typeface="Arial" panose="020B0604020202020204" pitchFamily="34" charset="0"/>
              <a:buNone/>
              <a:defRPr sz="800" b="0">
                <a:solidFill>
                  <a:schemeClr val="tx1"/>
                </a:solidFill>
              </a:defRPr>
            </a:lvl2pPr>
            <a:lvl3pPr marL="144145" indent="-144145">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noProof="0" dirty="0"/>
              <a:t>XX%</a:t>
            </a:r>
            <a:endParaRPr lang="en-US" dirty="0"/>
          </a:p>
        </p:txBody>
      </p:sp>
      <p:sp>
        <p:nvSpPr>
          <p:cNvPr id="34" name="Text Placeholder"/>
          <p:cNvSpPr>
            <a:spLocks noGrp="1"/>
          </p:cNvSpPr>
          <p:nvPr>
            <p:ph type="body" sz="quarter" idx="25" hasCustomPrompt="1"/>
          </p:nvPr>
        </p:nvSpPr>
        <p:spPr bwMode="black">
          <a:xfrm>
            <a:off x="10075664" y="3558832"/>
            <a:ext cx="1619578" cy="648000"/>
          </a:xfrm>
        </p:spPr>
        <p:txBody>
          <a:bodyPr wrap="square">
            <a:noAutofit/>
          </a:bodyPr>
          <a:lstStyle>
            <a:lvl1pPr>
              <a:spcBef>
                <a:spcPts val="0"/>
              </a:spcBef>
              <a:defRPr sz="1000" b="0">
                <a:solidFill>
                  <a:schemeClr val="tx1"/>
                </a:solidFill>
              </a:defRPr>
            </a:lvl1pPr>
            <a:lvl2pPr marL="0" indent="0">
              <a:spcBef>
                <a:spcPts val="0"/>
              </a:spcBef>
              <a:buClr>
                <a:schemeClr val="bg1"/>
              </a:buClr>
              <a:buFont typeface="Arial" panose="020B0604020202020204" pitchFamily="34" charset="0"/>
              <a:buNone/>
              <a:defRPr sz="1000" b="0">
                <a:solidFill>
                  <a:schemeClr val="tx1"/>
                </a:solidFill>
              </a:defRPr>
            </a:lvl2pPr>
            <a:lvl3pPr marL="144145" indent="-144145">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sz="1000" dirty="0">
                <a:latin typeface="+mn-lt"/>
              </a:rPr>
              <a:t>Data type body here</a:t>
            </a:r>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ustomer Refernce Slide - black">
    <p:bg>
      <p:bgPr>
        <a:solidFill>
          <a:schemeClr val="tx1"/>
        </a:solidFill>
        <a:effectLst/>
      </p:bgPr>
    </p:bg>
    <p:spTree>
      <p:nvGrpSpPr>
        <p:cNvPr id="1" name=""/>
        <p:cNvGrpSpPr/>
        <p:nvPr/>
      </p:nvGrpSpPr>
      <p:grpSpPr>
        <a:xfrm>
          <a:off x="0" y="0"/>
          <a:ext cx="0" cy="0"/>
          <a:chOff x="0" y="0"/>
          <a:chExt cx="0" cy="0"/>
        </a:xfrm>
      </p:grpSpPr>
      <p:pic>
        <p:nvPicPr>
          <p:cNvPr id="19" name="SAP Logo" descr="SAP Logo"/>
          <p:cNvPicPr>
            <a:picLocks noChangeAspect="1"/>
          </p:cNvPicPr>
          <p:nvPr userDrawn="1"/>
        </p:nvPicPr>
        <p:blipFill>
          <a:blip r:embed="rId2" cstate="print"/>
          <a:stretch>
            <a:fillRect/>
          </a:stretch>
        </p:blipFill>
        <p:spPr>
          <a:xfrm>
            <a:off x="9725007" y="5985420"/>
            <a:ext cx="1963125" cy="360000"/>
          </a:xfrm>
          <a:prstGeom prst="rect">
            <a:avLst/>
          </a:prstGeom>
        </p:spPr>
      </p:pic>
      <p:sp>
        <p:nvSpPr>
          <p:cNvPr id="7" name="Text Placeholder"/>
          <p:cNvSpPr>
            <a:spLocks noGrp="1"/>
          </p:cNvSpPr>
          <p:nvPr>
            <p:ph type="body" sz="quarter" idx="11" hasCustomPrompt="1"/>
          </p:nvPr>
        </p:nvSpPr>
        <p:spPr bwMode="black">
          <a:xfrm>
            <a:off x="503868" y="1434726"/>
            <a:ext cx="7090154" cy="3866693"/>
          </a:xfrm>
        </p:spPr>
        <p:txBody>
          <a:bodyPr>
            <a:noAutofit/>
          </a:bodyPr>
          <a:lstStyle>
            <a:lvl1pPr marL="0" marR="0" indent="0" algn="l" defTabSz="1088390" rtl="0" eaLnBrk="1" fontAlgn="auto" latinLnBrk="0" hangingPunct="1">
              <a:lnSpc>
                <a:spcPct val="100000"/>
              </a:lnSpc>
              <a:spcBef>
                <a:spcPts val="1800"/>
              </a:spcBef>
              <a:spcAft>
                <a:spcPts val="0"/>
              </a:spcAft>
              <a:buClr>
                <a:schemeClr val="accent1"/>
              </a:buClr>
              <a:buSzPct val="80000"/>
              <a:buFontTx/>
              <a:buNone/>
              <a:defRPr sz="1200" b="1">
                <a:solidFill>
                  <a:schemeClr val="bg1"/>
                </a:solidFill>
              </a:defRPr>
            </a:lvl1pPr>
            <a:lvl2pPr marL="144145" marR="0" indent="-144145" algn="l" defTabSz="1088390" rtl="0" eaLnBrk="1" fontAlgn="auto" latinLnBrk="0" hangingPunct="1">
              <a:lnSpc>
                <a:spcPct val="100000"/>
              </a:lnSpc>
              <a:spcBef>
                <a:spcPts val="0"/>
              </a:spcBef>
              <a:spcAft>
                <a:spcPts val="0"/>
              </a:spcAft>
              <a:buClrTx/>
              <a:buSzPct val="100000"/>
              <a:buFont typeface="Arial" panose="020B0604020202020204" pitchFamily="34" charset="0"/>
              <a:buChar char="•"/>
              <a:defRPr sz="1200" b="0">
                <a:solidFill>
                  <a:schemeClr val="bg1"/>
                </a:solidFill>
              </a:defRPr>
            </a:lvl2pPr>
            <a:lvl3pPr marL="144145" indent="-144145">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noProof="0" dirty="0" err="1"/>
              <a:t>Subheadline</a:t>
            </a:r>
            <a:endParaRPr lang="en-US" noProof="0" dirty="0"/>
          </a:p>
          <a:p>
            <a:pPr lvl="1"/>
            <a:r>
              <a:rPr lang="en-US" dirty="0"/>
              <a:t>Bullet copy</a:t>
            </a:r>
          </a:p>
        </p:txBody>
      </p:sp>
      <p:sp>
        <p:nvSpPr>
          <p:cNvPr id="3" name="Title"/>
          <p:cNvSpPr>
            <a:spLocks noGrp="1"/>
          </p:cNvSpPr>
          <p:nvPr>
            <p:ph type="title" hasCustomPrompt="1"/>
          </p:nvPr>
        </p:nvSpPr>
        <p:spPr>
          <a:xfrm>
            <a:off x="503870" y="555760"/>
            <a:ext cx="7090154" cy="553998"/>
          </a:xfrm>
        </p:spPr>
        <p:txBody>
          <a:bodyPr anchor="ctr">
            <a:noAutofit/>
          </a:bodyPr>
          <a:lstStyle>
            <a:lvl1pPr>
              <a:defRPr sz="1800">
                <a:solidFill>
                  <a:schemeClr val="bg1"/>
                </a:solidFill>
              </a:defRPr>
            </a:lvl1pPr>
          </a:lstStyle>
          <a:p>
            <a:pPr lvl="0"/>
            <a:r>
              <a:rPr lang="en-US" dirty="0"/>
              <a:t>Title runs here and here and here and here and here and here</a:t>
            </a:r>
            <a:br>
              <a:rPr lang="en-US" dirty="0"/>
            </a:br>
            <a:r>
              <a:rPr lang="en-US" dirty="0"/>
              <a:t>and here and here</a:t>
            </a:r>
          </a:p>
        </p:txBody>
      </p:sp>
      <p:sp>
        <p:nvSpPr>
          <p:cNvPr id="17" name="Text Placeholder"/>
          <p:cNvSpPr>
            <a:spLocks noGrp="1"/>
          </p:cNvSpPr>
          <p:nvPr>
            <p:ph type="body" sz="quarter" idx="12" hasCustomPrompt="1"/>
          </p:nvPr>
        </p:nvSpPr>
        <p:spPr bwMode="black">
          <a:xfrm>
            <a:off x="8125059" y="1431554"/>
            <a:ext cx="3563073" cy="1116000"/>
          </a:xfrm>
        </p:spPr>
        <p:txBody>
          <a:bodyPr anchor="t">
            <a:noAutofit/>
          </a:bodyPr>
          <a:lstStyle>
            <a:lvl1pPr>
              <a:spcBef>
                <a:spcPts val="0"/>
              </a:spcBef>
              <a:defRPr sz="1200" b="0">
                <a:solidFill>
                  <a:schemeClr val="bg1"/>
                </a:solidFill>
              </a:defRPr>
            </a:lvl1pPr>
            <a:lvl2pPr marL="0" indent="0">
              <a:spcBef>
                <a:spcPts val="600"/>
              </a:spcBef>
              <a:buNone/>
              <a:defRPr sz="900" b="0">
                <a:solidFill>
                  <a:schemeClr val="bg1"/>
                </a:solidFill>
              </a:defRPr>
            </a:lvl2pPr>
            <a:lvl3pPr marL="144145" indent="-144145">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„Quote.“</a:t>
            </a:r>
          </a:p>
          <a:p>
            <a:pPr lvl="1"/>
            <a:r>
              <a:rPr lang="en-US" dirty="0"/>
              <a:t>First and Last Name, Position, Full Legal Company Name</a:t>
            </a:r>
          </a:p>
        </p:txBody>
      </p:sp>
      <p:sp>
        <p:nvSpPr>
          <p:cNvPr id="18" name="Text Placeholder"/>
          <p:cNvSpPr>
            <a:spLocks noGrp="1"/>
          </p:cNvSpPr>
          <p:nvPr>
            <p:ph type="body" sz="quarter" idx="13" hasCustomPrompt="1"/>
          </p:nvPr>
        </p:nvSpPr>
        <p:spPr bwMode="black">
          <a:xfrm>
            <a:off x="503868" y="5805964"/>
            <a:ext cx="863775" cy="540000"/>
          </a:xfrm>
        </p:spPr>
        <p:txBody>
          <a:bodyPr wrap="square">
            <a:noAutofit/>
          </a:bodyPr>
          <a:lstStyle>
            <a:lvl1pPr>
              <a:spcBef>
                <a:spcPts val="0"/>
              </a:spcBef>
              <a:defRPr sz="800" b="1">
                <a:solidFill>
                  <a:schemeClr val="bg1"/>
                </a:solidFill>
              </a:defRPr>
            </a:lvl1pPr>
            <a:lvl2pPr marL="0" indent="0">
              <a:spcBef>
                <a:spcPts val="0"/>
              </a:spcBef>
              <a:buClr>
                <a:schemeClr val="bg1"/>
              </a:buClr>
              <a:buFont typeface="Arial" panose="020B0604020202020204" pitchFamily="34" charset="0"/>
              <a:buNone/>
              <a:defRPr sz="800" b="0">
                <a:solidFill>
                  <a:schemeClr val="bg1"/>
                </a:solidFill>
              </a:defRPr>
            </a:lvl2pPr>
            <a:lvl3pPr marL="144145" indent="-144145">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noProof="0" dirty="0"/>
              <a:t>Company Name</a:t>
            </a:r>
          </a:p>
          <a:p>
            <a:pPr lvl="1"/>
            <a:r>
              <a:rPr lang="en-US" dirty="0"/>
              <a:t>Body copy</a:t>
            </a:r>
            <a:br>
              <a:rPr lang="en-US" dirty="0"/>
            </a:br>
            <a:endParaRPr lang="en-US" dirty="0"/>
          </a:p>
        </p:txBody>
      </p:sp>
      <p:sp>
        <p:nvSpPr>
          <p:cNvPr id="20" name="Text Placeholder"/>
          <p:cNvSpPr>
            <a:spLocks noGrp="1"/>
          </p:cNvSpPr>
          <p:nvPr>
            <p:ph type="body" sz="quarter" idx="14" hasCustomPrompt="1"/>
          </p:nvPr>
        </p:nvSpPr>
        <p:spPr bwMode="black">
          <a:xfrm>
            <a:off x="1590785" y="5805964"/>
            <a:ext cx="863775" cy="540000"/>
          </a:xfrm>
        </p:spPr>
        <p:txBody>
          <a:bodyPr wrap="square" bIns="0">
            <a:noAutofit/>
          </a:bodyPr>
          <a:lstStyle>
            <a:lvl1pPr>
              <a:spcBef>
                <a:spcPts val="0"/>
              </a:spcBef>
              <a:defRPr sz="800" b="1">
                <a:solidFill>
                  <a:schemeClr val="bg1"/>
                </a:solidFill>
              </a:defRPr>
            </a:lvl1pPr>
            <a:lvl2pPr marL="0" indent="0">
              <a:spcBef>
                <a:spcPts val="0"/>
              </a:spcBef>
              <a:buClr>
                <a:schemeClr val="bg1"/>
              </a:buClr>
              <a:buFont typeface="Arial" panose="020B0604020202020204" pitchFamily="34" charset="0"/>
              <a:buNone/>
              <a:defRPr sz="800" b="0">
                <a:solidFill>
                  <a:schemeClr val="bg1"/>
                </a:solidFill>
              </a:defRPr>
            </a:lvl2pPr>
            <a:lvl3pPr marL="144145" indent="-144145">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noProof="0" dirty="0"/>
              <a:t>Industry</a:t>
            </a:r>
          </a:p>
          <a:p>
            <a:pPr lvl="1"/>
            <a:r>
              <a:rPr lang="en-US" dirty="0"/>
              <a:t>Body copy</a:t>
            </a:r>
            <a:br>
              <a:rPr lang="en-US" dirty="0"/>
            </a:br>
            <a:endParaRPr lang="en-US" dirty="0"/>
          </a:p>
        </p:txBody>
      </p:sp>
      <p:sp>
        <p:nvSpPr>
          <p:cNvPr id="21" name="Text Placeholder"/>
          <p:cNvSpPr>
            <a:spLocks noGrp="1"/>
          </p:cNvSpPr>
          <p:nvPr>
            <p:ph type="body" sz="quarter" idx="15" hasCustomPrompt="1"/>
          </p:nvPr>
        </p:nvSpPr>
        <p:spPr bwMode="black">
          <a:xfrm>
            <a:off x="4160516" y="5805964"/>
            <a:ext cx="863775" cy="540000"/>
          </a:xfrm>
        </p:spPr>
        <p:txBody>
          <a:bodyPr wrap="square" bIns="0">
            <a:noAutofit/>
          </a:bodyPr>
          <a:lstStyle>
            <a:lvl1pPr>
              <a:spcBef>
                <a:spcPts val="0"/>
              </a:spcBef>
              <a:defRPr sz="800" b="1">
                <a:solidFill>
                  <a:schemeClr val="bg1"/>
                </a:solidFill>
              </a:defRPr>
            </a:lvl1pPr>
            <a:lvl2pPr marL="0" indent="0">
              <a:spcBef>
                <a:spcPts val="0"/>
              </a:spcBef>
              <a:buClr>
                <a:schemeClr val="bg1"/>
              </a:buClr>
              <a:buFont typeface="Arial" panose="020B0604020202020204" pitchFamily="34" charset="0"/>
              <a:buNone/>
              <a:defRPr sz="800" b="0">
                <a:solidFill>
                  <a:schemeClr val="bg1"/>
                </a:solidFill>
              </a:defRPr>
            </a:lvl2pPr>
            <a:lvl3pPr marL="144145" indent="-144145">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noProof="0" dirty="0"/>
              <a:t>Employees</a:t>
            </a:r>
          </a:p>
          <a:p>
            <a:pPr lvl="1"/>
            <a:r>
              <a:rPr lang="en-US" dirty="0"/>
              <a:t>Body copy</a:t>
            </a:r>
            <a:br>
              <a:rPr lang="en-US" dirty="0"/>
            </a:br>
            <a:endParaRPr lang="en-US" dirty="0"/>
          </a:p>
        </p:txBody>
      </p:sp>
      <p:sp>
        <p:nvSpPr>
          <p:cNvPr id="24" name="Text Placeholder"/>
          <p:cNvSpPr>
            <a:spLocks noGrp="1"/>
          </p:cNvSpPr>
          <p:nvPr>
            <p:ph type="body" sz="quarter" idx="16" hasCustomPrompt="1"/>
          </p:nvPr>
        </p:nvSpPr>
        <p:spPr bwMode="black">
          <a:xfrm>
            <a:off x="5247432" y="5805964"/>
            <a:ext cx="863775" cy="540000"/>
          </a:xfrm>
        </p:spPr>
        <p:txBody>
          <a:bodyPr wrap="square" bIns="0">
            <a:noAutofit/>
          </a:bodyPr>
          <a:lstStyle>
            <a:lvl1pPr>
              <a:spcBef>
                <a:spcPts val="0"/>
              </a:spcBef>
              <a:defRPr sz="800" b="1">
                <a:solidFill>
                  <a:schemeClr val="bg1"/>
                </a:solidFill>
              </a:defRPr>
            </a:lvl1pPr>
            <a:lvl2pPr marL="0" indent="0">
              <a:spcBef>
                <a:spcPts val="0"/>
              </a:spcBef>
              <a:buClr>
                <a:schemeClr val="bg1"/>
              </a:buClr>
              <a:buFont typeface="Arial" panose="020B0604020202020204" pitchFamily="34" charset="0"/>
              <a:buNone/>
              <a:defRPr sz="800" b="0">
                <a:solidFill>
                  <a:schemeClr val="bg1"/>
                </a:solidFill>
              </a:defRPr>
            </a:lvl2pPr>
            <a:lvl3pPr marL="144145" indent="-144145">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noProof="0" dirty="0"/>
              <a:t>Revenue</a:t>
            </a:r>
          </a:p>
          <a:p>
            <a:pPr lvl="1"/>
            <a:r>
              <a:rPr lang="en-US" dirty="0"/>
              <a:t>Body copy</a:t>
            </a:r>
            <a:br>
              <a:rPr lang="en-US" dirty="0"/>
            </a:br>
            <a:endParaRPr lang="en-US" dirty="0"/>
          </a:p>
        </p:txBody>
      </p:sp>
      <p:sp>
        <p:nvSpPr>
          <p:cNvPr id="22" name="object 13"/>
          <p:cNvSpPr/>
          <p:nvPr userDrawn="1"/>
        </p:nvSpPr>
        <p:spPr>
          <a:xfrm>
            <a:off x="0" y="5643420"/>
            <a:ext cx="12190026" cy="0"/>
          </a:xfrm>
          <a:custGeom>
            <a:avLst/>
            <a:gdLst/>
            <a:ahLst/>
            <a:cxnLst/>
            <a:rect l="l" t="t" r="r" b="b"/>
            <a:pathLst>
              <a:path w="20104100">
                <a:moveTo>
                  <a:pt x="0" y="0"/>
                </a:moveTo>
                <a:lnTo>
                  <a:pt x="20104099" y="0"/>
                </a:lnTo>
              </a:path>
            </a:pathLst>
          </a:custGeom>
          <a:ln w="28575">
            <a:solidFill>
              <a:schemeClr val="accent1"/>
            </a:solidFill>
          </a:ln>
          <a:effectLst/>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66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5" name="Text Placeholder"/>
          <p:cNvSpPr>
            <a:spLocks noGrp="1"/>
          </p:cNvSpPr>
          <p:nvPr>
            <p:ph type="body" sz="quarter" idx="19" hasCustomPrompt="1"/>
          </p:nvPr>
        </p:nvSpPr>
        <p:spPr bwMode="black">
          <a:xfrm>
            <a:off x="2677702" y="5805964"/>
            <a:ext cx="1259672" cy="540000"/>
          </a:xfrm>
        </p:spPr>
        <p:txBody>
          <a:bodyPr wrap="square" bIns="0">
            <a:noAutofit/>
          </a:bodyPr>
          <a:lstStyle>
            <a:lvl1pPr>
              <a:spcBef>
                <a:spcPts val="0"/>
              </a:spcBef>
              <a:defRPr sz="800" b="1">
                <a:solidFill>
                  <a:schemeClr val="bg1"/>
                </a:solidFill>
              </a:defRPr>
            </a:lvl1pPr>
            <a:lvl2pPr marL="0" indent="0">
              <a:spcBef>
                <a:spcPts val="0"/>
              </a:spcBef>
              <a:buClr>
                <a:schemeClr val="bg1"/>
              </a:buClr>
              <a:buFont typeface="Arial" panose="020B0604020202020204" pitchFamily="34" charset="0"/>
              <a:buNone/>
              <a:defRPr sz="800" b="0">
                <a:solidFill>
                  <a:schemeClr val="bg1"/>
                </a:solidFill>
              </a:defRPr>
            </a:lvl2pPr>
            <a:lvl3pPr marL="144145" indent="-144145">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r>
              <a:rPr lang="de-DE" dirty="0"/>
              <a:t>Products </a:t>
            </a:r>
            <a:r>
              <a:rPr lang="de-DE" dirty="0" err="1"/>
              <a:t>and</a:t>
            </a:r>
            <a:r>
              <a:rPr lang="de-DE" dirty="0"/>
              <a:t> Services</a:t>
            </a:r>
            <a:endParaRPr lang="en-US" dirty="0"/>
          </a:p>
          <a:p>
            <a:pPr lvl="1"/>
            <a:r>
              <a:rPr lang="en-US" dirty="0"/>
              <a:t>Body copy</a:t>
            </a:r>
            <a:br>
              <a:rPr lang="en-US" dirty="0"/>
            </a:br>
            <a:endParaRPr lang="en-US" dirty="0"/>
          </a:p>
        </p:txBody>
      </p:sp>
      <p:sp>
        <p:nvSpPr>
          <p:cNvPr id="26" name="Text Placeholder"/>
          <p:cNvSpPr>
            <a:spLocks noGrp="1"/>
          </p:cNvSpPr>
          <p:nvPr>
            <p:ph type="body" sz="quarter" idx="21" hasCustomPrompt="1"/>
          </p:nvPr>
        </p:nvSpPr>
        <p:spPr bwMode="black">
          <a:xfrm>
            <a:off x="6334349" y="5805964"/>
            <a:ext cx="1259672" cy="540000"/>
          </a:xfrm>
        </p:spPr>
        <p:txBody>
          <a:bodyPr wrap="square" bIns="0">
            <a:noAutofit/>
          </a:bodyPr>
          <a:lstStyle>
            <a:lvl1pPr>
              <a:spcBef>
                <a:spcPts val="0"/>
              </a:spcBef>
              <a:defRPr sz="800" b="1">
                <a:solidFill>
                  <a:schemeClr val="bg1"/>
                </a:solidFill>
              </a:defRPr>
            </a:lvl1pPr>
            <a:lvl2pPr marL="0" indent="0">
              <a:spcBef>
                <a:spcPts val="0"/>
              </a:spcBef>
              <a:buClr>
                <a:schemeClr val="bg1"/>
              </a:buClr>
              <a:buFont typeface="Arial" panose="020B0604020202020204" pitchFamily="34" charset="0"/>
              <a:buNone/>
              <a:defRPr sz="800" b="0">
                <a:solidFill>
                  <a:schemeClr val="bg1"/>
                </a:solidFill>
              </a:defRPr>
            </a:lvl2pPr>
            <a:lvl3pPr marL="144145" indent="-144145">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noProof="0" dirty="0"/>
              <a:t>Featured Solutions</a:t>
            </a:r>
          </a:p>
          <a:p>
            <a:pPr lvl="1"/>
            <a:r>
              <a:rPr lang="en-US" dirty="0"/>
              <a:t>Body copy</a:t>
            </a:r>
            <a:br>
              <a:rPr lang="en-US" dirty="0"/>
            </a:br>
            <a:endParaRPr lang="en-US" dirty="0"/>
          </a:p>
        </p:txBody>
      </p:sp>
      <p:sp>
        <p:nvSpPr>
          <p:cNvPr id="30" name="Text Placeholder"/>
          <p:cNvSpPr>
            <a:spLocks noGrp="1"/>
          </p:cNvSpPr>
          <p:nvPr>
            <p:ph type="body" sz="quarter" idx="22" hasCustomPrompt="1"/>
          </p:nvPr>
        </p:nvSpPr>
        <p:spPr bwMode="black">
          <a:xfrm>
            <a:off x="8124297" y="3070416"/>
            <a:ext cx="1619578" cy="430887"/>
          </a:xfrm>
        </p:spPr>
        <p:txBody>
          <a:bodyPr wrap="square" anchor="ctr">
            <a:noAutofit/>
          </a:bodyPr>
          <a:lstStyle>
            <a:lvl1pPr>
              <a:spcBef>
                <a:spcPts val="0"/>
              </a:spcBef>
              <a:defRPr sz="2800" b="1">
                <a:solidFill>
                  <a:schemeClr val="accent3"/>
                </a:solidFill>
              </a:defRPr>
            </a:lvl1pPr>
            <a:lvl2pPr marL="0" indent="0">
              <a:spcBef>
                <a:spcPts val="0"/>
              </a:spcBef>
              <a:buClr>
                <a:schemeClr val="bg1"/>
              </a:buClr>
              <a:buFont typeface="Arial" panose="020B0604020202020204" pitchFamily="34" charset="0"/>
              <a:buNone/>
              <a:defRPr sz="800" b="0">
                <a:solidFill>
                  <a:schemeClr val="tx1"/>
                </a:solidFill>
              </a:defRPr>
            </a:lvl2pPr>
            <a:lvl3pPr marL="144145" indent="-144145">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noProof="0" dirty="0"/>
              <a:t>XX%</a:t>
            </a:r>
            <a:endParaRPr lang="en-US" dirty="0"/>
          </a:p>
        </p:txBody>
      </p:sp>
      <p:sp>
        <p:nvSpPr>
          <p:cNvPr id="31" name="Text Placeholder"/>
          <p:cNvSpPr>
            <a:spLocks noGrp="1"/>
          </p:cNvSpPr>
          <p:nvPr>
            <p:ph type="body" sz="quarter" idx="23" hasCustomPrompt="1"/>
          </p:nvPr>
        </p:nvSpPr>
        <p:spPr bwMode="black">
          <a:xfrm>
            <a:off x="8124297" y="3558832"/>
            <a:ext cx="1619578" cy="648000"/>
          </a:xfrm>
        </p:spPr>
        <p:txBody>
          <a:bodyPr wrap="square">
            <a:noAutofit/>
          </a:bodyPr>
          <a:lstStyle>
            <a:lvl1pPr>
              <a:spcBef>
                <a:spcPts val="0"/>
              </a:spcBef>
              <a:defRPr sz="1000" b="0">
                <a:solidFill>
                  <a:schemeClr val="bg1"/>
                </a:solidFill>
              </a:defRPr>
            </a:lvl1pPr>
            <a:lvl2pPr marL="0" indent="0">
              <a:spcBef>
                <a:spcPts val="0"/>
              </a:spcBef>
              <a:buClr>
                <a:schemeClr val="bg1"/>
              </a:buClr>
              <a:buFont typeface="Arial" panose="020B0604020202020204" pitchFamily="34" charset="0"/>
              <a:buNone/>
              <a:defRPr sz="1000" b="0">
                <a:solidFill>
                  <a:schemeClr val="tx1"/>
                </a:solidFill>
              </a:defRPr>
            </a:lvl2pPr>
            <a:lvl3pPr marL="144145" indent="-144145">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sz="1000" dirty="0">
                <a:latin typeface="+mn-lt"/>
              </a:rPr>
              <a:t>Data type body here</a:t>
            </a:r>
            <a:endParaRPr lang="en-US" dirty="0"/>
          </a:p>
        </p:txBody>
      </p:sp>
      <p:sp>
        <p:nvSpPr>
          <p:cNvPr id="33" name="Text Placeholder"/>
          <p:cNvSpPr>
            <a:spLocks noGrp="1"/>
          </p:cNvSpPr>
          <p:nvPr>
            <p:ph type="body" sz="quarter" idx="24" hasCustomPrompt="1"/>
          </p:nvPr>
        </p:nvSpPr>
        <p:spPr bwMode="black">
          <a:xfrm>
            <a:off x="10075664" y="3070416"/>
            <a:ext cx="1619578" cy="430887"/>
          </a:xfrm>
        </p:spPr>
        <p:txBody>
          <a:bodyPr wrap="square" anchor="ctr">
            <a:noAutofit/>
          </a:bodyPr>
          <a:lstStyle>
            <a:lvl1pPr>
              <a:spcBef>
                <a:spcPts val="0"/>
              </a:spcBef>
              <a:defRPr sz="2800" b="1">
                <a:solidFill>
                  <a:schemeClr val="accent3"/>
                </a:solidFill>
              </a:defRPr>
            </a:lvl1pPr>
            <a:lvl2pPr marL="0" indent="0">
              <a:spcBef>
                <a:spcPts val="0"/>
              </a:spcBef>
              <a:buClr>
                <a:schemeClr val="bg1"/>
              </a:buClr>
              <a:buFont typeface="Arial" panose="020B0604020202020204" pitchFamily="34" charset="0"/>
              <a:buNone/>
              <a:defRPr sz="800" b="0">
                <a:solidFill>
                  <a:schemeClr val="tx1"/>
                </a:solidFill>
              </a:defRPr>
            </a:lvl2pPr>
            <a:lvl3pPr marL="144145" indent="-144145">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noProof="0" dirty="0"/>
              <a:t>XX%</a:t>
            </a:r>
            <a:endParaRPr lang="en-US" dirty="0"/>
          </a:p>
        </p:txBody>
      </p:sp>
      <p:sp>
        <p:nvSpPr>
          <p:cNvPr id="34" name="Text Placeholder"/>
          <p:cNvSpPr>
            <a:spLocks noGrp="1"/>
          </p:cNvSpPr>
          <p:nvPr>
            <p:ph type="body" sz="quarter" idx="25" hasCustomPrompt="1"/>
          </p:nvPr>
        </p:nvSpPr>
        <p:spPr bwMode="black">
          <a:xfrm>
            <a:off x="10075664" y="3558832"/>
            <a:ext cx="1619578" cy="648000"/>
          </a:xfrm>
        </p:spPr>
        <p:txBody>
          <a:bodyPr wrap="square">
            <a:noAutofit/>
          </a:bodyPr>
          <a:lstStyle>
            <a:lvl1pPr>
              <a:spcBef>
                <a:spcPts val="0"/>
              </a:spcBef>
              <a:defRPr sz="1000" b="0">
                <a:solidFill>
                  <a:schemeClr val="bg1"/>
                </a:solidFill>
              </a:defRPr>
            </a:lvl1pPr>
            <a:lvl2pPr marL="0" indent="0">
              <a:spcBef>
                <a:spcPts val="0"/>
              </a:spcBef>
              <a:buClr>
                <a:schemeClr val="bg1"/>
              </a:buClr>
              <a:buFont typeface="Arial" panose="020B0604020202020204" pitchFamily="34" charset="0"/>
              <a:buNone/>
              <a:defRPr sz="1000" b="0">
                <a:solidFill>
                  <a:schemeClr val="tx1"/>
                </a:solidFill>
              </a:defRPr>
            </a:lvl2pPr>
            <a:lvl3pPr marL="144145" indent="-144145">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sz="1000" dirty="0">
                <a:latin typeface="+mn-lt"/>
              </a:rPr>
              <a:t>Data type body here</a:t>
            </a:r>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Copyright_black">
    <p:bg>
      <p:bgPr>
        <a:solidFill>
          <a:schemeClr val="tx1"/>
        </a:solidFill>
        <a:effectLst/>
      </p:bgPr>
    </p:bg>
    <p:spTree>
      <p:nvGrpSpPr>
        <p:cNvPr id="1" name=""/>
        <p:cNvGrpSpPr/>
        <p:nvPr/>
      </p:nvGrpSpPr>
      <p:grpSpPr>
        <a:xfrm>
          <a:off x="0" y="0"/>
          <a:ext cx="0" cy="0"/>
          <a:chOff x="0" y="0"/>
          <a:chExt cx="0" cy="0"/>
        </a:xfrm>
      </p:grpSpPr>
      <p:pic>
        <p:nvPicPr>
          <p:cNvPr id="10" name="SAP Logo" descr="SAP Logo"/>
          <p:cNvPicPr>
            <a:picLocks noChangeAspect="1"/>
          </p:cNvPicPr>
          <p:nvPr userDrawn="1"/>
        </p:nvPicPr>
        <p:blipFill>
          <a:blip r:embed="rId2" cstate="print"/>
          <a:stretch>
            <a:fillRect/>
          </a:stretch>
        </p:blipFill>
        <p:spPr>
          <a:xfrm>
            <a:off x="9724668" y="5994000"/>
            <a:ext cx="1963125" cy="360000"/>
          </a:xfrm>
          <a:prstGeom prst="rect">
            <a:avLst/>
          </a:prstGeom>
        </p:spPr>
      </p:pic>
      <p:sp>
        <p:nvSpPr>
          <p:cNvPr id="11" name="Copyright information English"/>
          <p:cNvSpPr txBox="1"/>
          <p:nvPr userDrawn="1"/>
        </p:nvSpPr>
        <p:spPr bwMode="black">
          <a:xfrm>
            <a:off x="503867" y="2645292"/>
            <a:ext cx="5870781" cy="3708708"/>
          </a:xfrm>
          <a:prstGeom prst="rect">
            <a:avLst/>
          </a:prstGeom>
          <a:noFill/>
        </p:spPr>
        <p:txBody>
          <a:bodyPr wrap="square" lIns="0" tIns="0" rIns="0" bIns="0" rtlCol="0" anchor="b">
            <a:noAutofit/>
          </a:bodyPr>
          <a:lstStyle/>
          <a:p>
            <a:pPr marL="0" marR="0" lvl="0" indent="0" algn="l" defTabSz="1089025" rtl="0" eaLnBrk="1" fontAlgn="auto" latinLnBrk="0" hangingPunct="1">
              <a:lnSpc>
                <a:spcPct val="100000"/>
              </a:lnSpc>
              <a:spcBef>
                <a:spcPts val="1200"/>
              </a:spcBef>
              <a:spcAft>
                <a:spcPts val="0"/>
              </a:spcAft>
              <a:buClrTx/>
              <a:buSzTx/>
              <a:buFontTx/>
              <a:buNone/>
              <a:defRPr/>
            </a:pPr>
            <a:r>
              <a:rPr kumimoji="0" lang="en-US" sz="800" b="0" i="0" u="none" strike="noStrike" kern="1200" cap="none" spc="0" normalizeH="0" baseline="0" noProof="0" dirty="0">
                <a:ln>
                  <a:noFill/>
                </a:ln>
                <a:solidFill>
                  <a:srgbClr val="FFFFFF"/>
                </a:solidFill>
                <a:effectLst/>
                <a:uLnTx/>
                <a:uFillTx/>
                <a:latin typeface="Arial" panose="020B0604020202020204"/>
                <a:ea typeface="+mn-ea"/>
                <a:cs typeface="+mn-cs"/>
              </a:rPr>
              <a:t>© 2019 SAP SE or an SAP affiliate company. All rights reserved.</a:t>
            </a:r>
            <a:endParaRPr kumimoji="0" lang="en-US" sz="800" b="0" i="0" u="none" strike="noStrike" kern="0" cap="none" spc="0" normalizeH="0" baseline="0" noProof="0" dirty="0">
              <a:ln>
                <a:noFill/>
              </a:ln>
              <a:solidFill>
                <a:srgbClr val="FFFFFF"/>
              </a:solidFill>
              <a:effectLst/>
              <a:uLnTx/>
              <a:uFillTx/>
              <a:latin typeface="Arial" panose="020B0604020202020204"/>
              <a:ea typeface="Arial Unicode MS" pitchFamily="34" charset="-128"/>
              <a:cs typeface="Arial Unicode MS" pitchFamily="34" charset="-128"/>
            </a:endParaRPr>
          </a:p>
          <a:p>
            <a:pPr marL="0" marR="0" lvl="0" indent="0" algn="l" defTabSz="914400" rtl="0" eaLnBrk="1" fontAlgn="auto" latinLnBrk="0" hangingPunct="1">
              <a:lnSpc>
                <a:spcPct val="100000"/>
              </a:lnSpc>
              <a:spcBef>
                <a:spcPts val="600"/>
              </a:spcBef>
              <a:spcAft>
                <a:spcPts val="0"/>
              </a:spcAft>
              <a:buClrTx/>
              <a:buSzTx/>
              <a:buFontTx/>
              <a:buNone/>
              <a:defRPr/>
            </a:pPr>
            <a:r>
              <a:rPr kumimoji="0" lang="en-US" sz="800" b="0" i="0" u="none" strike="noStrike" kern="1200" cap="none" spc="0" normalizeH="0" baseline="0" noProof="0" dirty="0">
                <a:ln>
                  <a:noFill/>
                </a:ln>
                <a:solidFill>
                  <a:srgbClr val="FFFFFF"/>
                </a:solidFill>
                <a:effectLst/>
                <a:uLnTx/>
                <a:uFillTx/>
                <a:latin typeface="Arial" panose="020B0604020202020204"/>
                <a:ea typeface="Arial Unicode MS" pitchFamily="34" charset="-128"/>
                <a:cs typeface="+mn-cs"/>
              </a:rPr>
              <a:t>No part of this publication may be reproduced or transmitted in any form or for any purpose without the express permission of SAP SE or an SAP affiliate company.</a:t>
            </a:r>
          </a:p>
          <a:p>
            <a:pPr marL="0" marR="0" lvl="0" indent="0" algn="l" defTabSz="914400" rtl="0" eaLnBrk="1" fontAlgn="auto" latinLnBrk="0" hangingPunct="1">
              <a:lnSpc>
                <a:spcPct val="100000"/>
              </a:lnSpc>
              <a:spcBef>
                <a:spcPts val="600"/>
              </a:spcBef>
              <a:spcAft>
                <a:spcPts val="0"/>
              </a:spcAft>
              <a:buClrTx/>
              <a:buSzTx/>
              <a:buFontTx/>
              <a:buNone/>
              <a:defRPr/>
            </a:pPr>
            <a:r>
              <a:rPr kumimoji="0" lang="en-US" sz="800" b="0" i="0" u="none" strike="noStrike" kern="1200" cap="none" spc="0" normalizeH="0" baseline="0" noProof="0" dirty="0">
                <a:ln>
                  <a:noFill/>
                </a:ln>
                <a:solidFill>
                  <a:srgbClr val="FFFFFF"/>
                </a:solidFill>
                <a:effectLst/>
                <a:uLnTx/>
                <a:uFillTx/>
                <a:latin typeface="Arial" panose="020B0604020202020204"/>
                <a:ea typeface="Arial Unicode MS" pitchFamily="34" charset="-128"/>
                <a:cs typeface="+mn-cs"/>
              </a:rPr>
              <a:t>The information contained herein may be changed without prior notice. Some software products marketed by SAP SE and its distributors contain proprietary software components of other software vendors. National product specifications may vary.</a:t>
            </a:r>
          </a:p>
          <a:p>
            <a:pPr marL="0" marR="0" lvl="0" indent="0" algn="l" defTabSz="914400" rtl="0" eaLnBrk="1" fontAlgn="auto" latinLnBrk="0" hangingPunct="1">
              <a:lnSpc>
                <a:spcPct val="100000"/>
              </a:lnSpc>
              <a:spcBef>
                <a:spcPts val="600"/>
              </a:spcBef>
              <a:spcAft>
                <a:spcPts val="0"/>
              </a:spcAft>
              <a:buClrTx/>
              <a:buSzTx/>
              <a:buFontTx/>
              <a:buNone/>
              <a:defRPr/>
            </a:pPr>
            <a:r>
              <a:rPr kumimoji="0" lang="en-US" sz="800" b="0" i="0" u="none" strike="noStrike" kern="1200" cap="none" spc="0" normalizeH="0" baseline="0" noProof="0" dirty="0">
                <a:ln>
                  <a:noFill/>
                </a:ln>
                <a:solidFill>
                  <a:srgbClr val="FFFFFF"/>
                </a:solidFill>
                <a:effectLst/>
                <a:uLnTx/>
                <a:uFillTx/>
                <a:latin typeface="Arial" panose="020B0604020202020204"/>
                <a:ea typeface="Arial Unicode MS" pitchFamily="34" charset="-128"/>
                <a:cs typeface="+mn-cs"/>
              </a:rPr>
              <a:t>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set forth in the express warranty statements accompanying such products and services, if any. Nothing herein should be construed as constituting an additional warranty. </a:t>
            </a:r>
          </a:p>
          <a:p>
            <a:pPr marL="0" marR="0" lvl="0" indent="0" algn="l" defTabSz="914400" rtl="0" eaLnBrk="1" fontAlgn="auto" latinLnBrk="0" hangingPunct="1">
              <a:lnSpc>
                <a:spcPct val="100000"/>
              </a:lnSpc>
              <a:spcBef>
                <a:spcPts val="600"/>
              </a:spcBef>
              <a:spcAft>
                <a:spcPts val="0"/>
              </a:spcAft>
              <a:buClrTx/>
              <a:buSzTx/>
              <a:buFontTx/>
              <a:buNone/>
              <a:defRPr/>
            </a:pPr>
            <a:r>
              <a:rPr kumimoji="0" lang="en-US" sz="800" b="0" i="0" u="none" strike="noStrike" kern="1200" cap="none" spc="0" normalizeH="0" baseline="0" noProof="0" dirty="0">
                <a:ln>
                  <a:noFill/>
                </a:ln>
                <a:solidFill>
                  <a:srgbClr val="FFFFFF"/>
                </a:solidFill>
                <a:effectLst/>
                <a:uLnTx/>
                <a:uFillTx/>
                <a:latin typeface="Arial" panose="020B0604020202020204"/>
                <a:ea typeface="Arial Unicode MS"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platforms,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 risks and uncertainties that could cause actual results to differ materially from expectations. Readers are cautioned not to place undue reliance on these forward-looking statements, and they should not be relied upon in making purchasing decisions.</a:t>
            </a:r>
          </a:p>
          <a:p>
            <a:pPr marL="0" marR="0" lvl="0" indent="0" algn="l" defTabSz="914400" rtl="0" eaLnBrk="1" fontAlgn="auto" latinLnBrk="0" hangingPunct="1">
              <a:lnSpc>
                <a:spcPct val="100000"/>
              </a:lnSpc>
              <a:spcBef>
                <a:spcPts val="600"/>
              </a:spcBef>
              <a:spcAft>
                <a:spcPts val="0"/>
              </a:spcAft>
              <a:buClrTx/>
              <a:buSzTx/>
              <a:buFontTx/>
              <a:buNone/>
              <a:defRPr/>
            </a:pPr>
            <a:r>
              <a:rPr kumimoji="0" lang="en-US" sz="800" b="0" i="0" u="none" strike="noStrike" kern="1200" cap="none" spc="0" normalizeH="0" baseline="0" noProof="0" dirty="0">
                <a:ln>
                  <a:noFill/>
                </a:ln>
                <a:solidFill>
                  <a:srgbClr val="FFFFFF"/>
                </a:solidFill>
                <a:effectLst/>
                <a:uLnTx/>
                <a:uFillTx/>
                <a:latin typeface="Arial" panose="020B0604020202020204"/>
                <a:ea typeface="Arial Unicode MS" pitchFamily="34" charset="-128"/>
                <a:cs typeface="+mn-cs"/>
              </a:rPr>
              <a:t>SAP and other SAP products and services mentioned herein as well as their respective logos are trademarks or registered trademarks of SAP SE (or an SAP affiliate company) in Germany and other countries. All other product and service names mentioned are the trademarks of their respective companies. </a:t>
            </a:r>
          </a:p>
          <a:p>
            <a:pPr marL="0" marR="0" lvl="0" indent="0" algn="l" defTabSz="914400" rtl="0" eaLnBrk="1" fontAlgn="auto" latinLnBrk="0" hangingPunct="1">
              <a:lnSpc>
                <a:spcPct val="100000"/>
              </a:lnSpc>
              <a:spcBef>
                <a:spcPts val="600"/>
              </a:spcBef>
              <a:spcAft>
                <a:spcPts val="0"/>
              </a:spcAft>
              <a:buClrTx/>
              <a:buSzTx/>
              <a:buFontTx/>
              <a:buNone/>
              <a:defRPr/>
            </a:pPr>
            <a:r>
              <a:rPr kumimoji="0" lang="en-US" sz="800" b="0" i="0" u="none" strike="noStrike" kern="1200" cap="none" spc="0" normalizeH="0" baseline="0" noProof="0" dirty="0">
                <a:ln>
                  <a:noFill/>
                </a:ln>
                <a:solidFill>
                  <a:srgbClr val="FFFFFF"/>
                </a:solidFill>
                <a:effectLst/>
                <a:uLnTx/>
                <a:uFillTx/>
                <a:latin typeface="Arial" panose="020B0604020202020204"/>
                <a:ea typeface="Arial Unicode MS" pitchFamily="34" charset="-128"/>
                <a:cs typeface="+mn-cs"/>
              </a:rPr>
              <a:t>See </a:t>
            </a:r>
            <a:r>
              <a:rPr kumimoji="0" lang="en-US" sz="800" b="0" i="0" u="none" strike="noStrike" kern="1200" cap="none" spc="0" normalizeH="0" baseline="0" noProof="0" dirty="0">
                <a:ln>
                  <a:noFill/>
                </a:ln>
                <a:solidFill>
                  <a:srgbClr val="FFFFFF"/>
                </a:solidFill>
                <a:effectLst/>
                <a:uLnTx/>
                <a:uFillTx/>
                <a:latin typeface="Arial" panose="020B0604020202020204"/>
                <a:ea typeface="Arial Unicode MS" pitchFamily="34" charset="-128"/>
                <a:cs typeface="+mn-cs"/>
                <a:hlinkClick r:id="rId3"/>
              </a:rPr>
              <a:t>www.sap.com/copyright</a:t>
            </a:r>
            <a:r>
              <a:rPr kumimoji="0" lang="en-US" sz="800" b="0" i="0" u="none" strike="noStrike" kern="1200" cap="none" spc="0" normalizeH="0" baseline="0" noProof="0" dirty="0">
                <a:ln>
                  <a:noFill/>
                </a:ln>
                <a:solidFill>
                  <a:srgbClr val="FFFFFF"/>
                </a:solidFill>
                <a:effectLst/>
                <a:uLnTx/>
                <a:uFillTx/>
                <a:latin typeface="Arial" panose="020B0604020202020204"/>
                <a:ea typeface="Arial Unicode MS" pitchFamily="34" charset="-128"/>
                <a:cs typeface="+mn-cs"/>
              </a:rPr>
              <a:t> for additional trademark information and notices.</a:t>
            </a:r>
          </a:p>
        </p:txBody>
      </p:sp>
      <p:sp>
        <p:nvSpPr>
          <p:cNvPr id="12" name="www.sap.com - contact SAP link">
            <a:hlinkClick r:id="rId4" tooltip="www.sap.com/contactsap"/>
          </p:cNvPr>
          <p:cNvSpPr txBox="1"/>
          <p:nvPr userDrawn="1"/>
        </p:nvSpPr>
        <p:spPr bwMode="black">
          <a:xfrm>
            <a:off x="503107" y="2461398"/>
            <a:ext cx="2214813" cy="169277"/>
          </a:xfrm>
          <a:prstGeom prst="rect">
            <a:avLst/>
          </a:prstGeom>
          <a:noFill/>
        </p:spPr>
        <p:txBody>
          <a:bodyPr wrap="square" lIns="0" tIns="0" rIns="0" bIns="0" rtlCol="0" anchor="b">
            <a:noAutofit/>
          </a:bodyPr>
          <a:lstStyle/>
          <a:p>
            <a:pPr marL="0" marR="0" lvl="0" indent="0" algn="l" defTabSz="1089025" rtl="0" eaLnBrk="1" fontAlgn="auto" latinLnBrk="0" hangingPunct="1">
              <a:lnSpc>
                <a:spcPct val="100000"/>
              </a:lnSpc>
              <a:spcBef>
                <a:spcPts val="1200"/>
              </a:spcBef>
              <a:spcAft>
                <a:spcPts val="0"/>
              </a:spcAft>
              <a:buClrTx/>
              <a:buSzTx/>
              <a:buFontTx/>
              <a:buNone/>
              <a:defRPr/>
            </a:pPr>
            <a:r>
              <a:rPr kumimoji="0" lang="en-US" sz="1100" b="1" i="0" u="none" strike="noStrike" kern="1200" cap="none" spc="0" normalizeH="0" baseline="0" noProof="0" dirty="0">
                <a:ln>
                  <a:noFill/>
                </a:ln>
                <a:solidFill>
                  <a:srgbClr val="F0AB00"/>
                </a:solidFill>
                <a:effectLst/>
                <a:uLnTx/>
                <a:uFillTx/>
                <a:latin typeface="Arial" panose="020B0604020202020204"/>
                <a:ea typeface="Arial Unicode MS" pitchFamily="34" charset="-128"/>
                <a:cs typeface="+mn-cs"/>
              </a:rPr>
              <a:t>www.sap.com</a:t>
            </a:r>
            <a:r>
              <a:rPr kumimoji="0" lang="en-US" sz="1100" b="1" i="0" u="none" strike="noStrike" kern="1200" cap="none" spc="0" normalizeH="0" baseline="0" noProof="0" dirty="0">
                <a:ln>
                  <a:noFill/>
                </a:ln>
                <a:solidFill>
                  <a:srgbClr val="FFFFFF"/>
                </a:solidFill>
                <a:effectLst/>
                <a:uLnTx/>
                <a:uFillTx/>
                <a:latin typeface="Arial" panose="020B0604020202020204"/>
                <a:ea typeface="Arial Unicode MS" pitchFamily="34" charset="-128"/>
                <a:cs typeface="+mn-cs"/>
              </a:rPr>
              <a:t>/contactsap</a:t>
            </a:r>
          </a:p>
        </p:txBody>
      </p:sp>
      <p:pic>
        <p:nvPicPr>
          <p:cNvPr id="18" name="Linkedin icon with link" descr="Linkedin icon ">
            <a:hlinkClick r:id="rId5"/>
          </p:cNvPr>
          <p:cNvPicPr>
            <a:picLocks noChangeAspect="1"/>
          </p:cNvPicPr>
          <p:nvPr userDrawn="1"/>
        </p:nvPicPr>
        <p:blipFill>
          <a:blip r:embed="rId6" cstate="print"/>
          <a:stretch>
            <a:fillRect/>
          </a:stretch>
        </p:blipFill>
        <p:spPr>
          <a:xfrm>
            <a:off x="2272551" y="1751480"/>
            <a:ext cx="363505" cy="363600"/>
          </a:xfrm>
          <a:prstGeom prst="ellipse">
            <a:avLst/>
          </a:prstGeom>
        </p:spPr>
      </p:pic>
      <p:pic>
        <p:nvPicPr>
          <p:cNvPr id="19" name="YouTube icon with link">
            <a:hlinkClick r:id="rId7"/>
          </p:cNvPr>
          <p:cNvPicPr>
            <a:picLocks noChangeAspect="1"/>
          </p:cNvPicPr>
          <p:nvPr userDrawn="1"/>
        </p:nvPicPr>
        <p:blipFill rotWithShape="1">
          <a:blip r:embed="rId8" cstate="print"/>
          <a:srcRect l="13793" t="1405" r="17847" b="2165"/>
          <a:stretch>
            <a:fillRect/>
          </a:stretch>
        </p:blipFill>
        <p:spPr>
          <a:xfrm>
            <a:off x="1682389" y="1751480"/>
            <a:ext cx="364406" cy="363600"/>
          </a:xfrm>
          <a:prstGeom prst="ellipse">
            <a:avLst/>
          </a:prstGeom>
        </p:spPr>
      </p:pic>
      <p:pic>
        <p:nvPicPr>
          <p:cNvPr id="20" name="Twitter icon with link" descr="Twitter icon">
            <a:hlinkClick r:id="rId9"/>
          </p:cNvPr>
          <p:cNvPicPr>
            <a:picLocks noChangeAspect="1"/>
          </p:cNvPicPr>
          <p:nvPr userDrawn="1"/>
        </p:nvPicPr>
        <p:blipFill>
          <a:blip r:embed="rId10" cstate="print"/>
          <a:stretch>
            <a:fillRect/>
          </a:stretch>
        </p:blipFill>
        <p:spPr>
          <a:xfrm>
            <a:off x="1093127" y="1751480"/>
            <a:ext cx="363505" cy="363600"/>
          </a:xfrm>
          <a:prstGeom prst="ellipse">
            <a:avLst/>
          </a:prstGeom>
        </p:spPr>
      </p:pic>
      <p:pic>
        <p:nvPicPr>
          <p:cNvPr id="21" name="Facebook icon with link">
            <a:hlinkClick r:id="rId11"/>
          </p:cNvPr>
          <p:cNvPicPr>
            <a:picLocks noChangeAspect="1"/>
          </p:cNvPicPr>
          <p:nvPr userDrawn="1"/>
        </p:nvPicPr>
        <p:blipFill>
          <a:blip r:embed="rId12" cstate="print"/>
          <a:stretch>
            <a:fillRect/>
          </a:stretch>
        </p:blipFill>
        <p:spPr>
          <a:xfrm>
            <a:off x="503866" y="1751480"/>
            <a:ext cx="363505" cy="363600"/>
          </a:xfrm>
          <a:prstGeom prst="rect">
            <a:avLst/>
          </a:prstGeom>
        </p:spPr>
      </p:pic>
      <p:sp>
        <p:nvSpPr>
          <p:cNvPr id="22" name="Follow all of SAP"/>
          <p:cNvSpPr txBox="1"/>
          <p:nvPr userDrawn="1"/>
        </p:nvSpPr>
        <p:spPr bwMode="black">
          <a:xfrm>
            <a:off x="503866" y="1461001"/>
            <a:ext cx="1228229" cy="169277"/>
          </a:xfrm>
          <a:prstGeom prst="rect">
            <a:avLst/>
          </a:prstGeom>
          <a:noFill/>
        </p:spPr>
        <p:txBody>
          <a:bodyPr wrap="square" lIns="0" tIns="0" rIns="0" bIns="0" rtlCol="0" anchor="b">
            <a:noAutofit/>
          </a:bodyPr>
          <a:lstStyle/>
          <a:p>
            <a:pPr marL="0" marR="0" lvl="0" indent="0" algn="l" defTabSz="1089025" rtl="0" eaLnBrk="1" fontAlgn="auto" latinLnBrk="0" hangingPunct="1">
              <a:lnSpc>
                <a:spcPct val="100000"/>
              </a:lnSpc>
              <a:spcBef>
                <a:spcPts val="1200"/>
              </a:spcBef>
              <a:spcAft>
                <a:spcPts val="0"/>
              </a:spcAft>
              <a:buClrTx/>
              <a:buSzTx/>
              <a:buFontTx/>
              <a:buNone/>
              <a:defRPr/>
            </a:pPr>
            <a:r>
              <a:rPr kumimoji="0" lang="en-US" sz="1100" b="0" i="0" u="none" strike="noStrike" kern="1200" cap="none" spc="0" normalizeH="0" baseline="0" noProof="0" dirty="0">
                <a:ln>
                  <a:noFill/>
                </a:ln>
                <a:solidFill>
                  <a:srgbClr val="FFFFFF"/>
                </a:solidFill>
                <a:effectLst/>
                <a:uLnTx/>
                <a:uFillTx/>
                <a:latin typeface="Arial" panose="020B0604020202020204"/>
                <a:ea typeface="Arial Unicode MS" pitchFamily="34" charset="-128"/>
                <a:cs typeface="+mn-cs"/>
              </a:rPr>
              <a:t>Follow us</a:t>
            </a:r>
          </a:p>
        </p:txBody>
      </p:sp>
      <p:pic>
        <p:nvPicPr>
          <p:cNvPr id="13" name="Picture 12"/>
          <p:cNvPicPr>
            <a:picLocks noChangeAspect="1"/>
          </p:cNvPicPr>
          <p:nvPr userDrawn="1"/>
        </p:nvPicPr>
        <p:blipFill>
          <a:blip r:embed="rId13" cstate="print"/>
          <a:stretch>
            <a:fillRect/>
          </a:stretch>
        </p:blipFill>
        <p:spPr>
          <a:xfrm>
            <a:off x="503866" y="507365"/>
            <a:ext cx="1908713" cy="144000"/>
          </a:xfrm>
          <a:prstGeom prst="rect">
            <a:avLst/>
          </a:prstGeom>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Copyright_white">
    <p:spTree>
      <p:nvGrpSpPr>
        <p:cNvPr id="1" name=""/>
        <p:cNvGrpSpPr/>
        <p:nvPr/>
      </p:nvGrpSpPr>
      <p:grpSpPr>
        <a:xfrm>
          <a:off x="0" y="0"/>
          <a:ext cx="0" cy="0"/>
          <a:chOff x="0" y="0"/>
          <a:chExt cx="0" cy="0"/>
        </a:xfrm>
      </p:grpSpPr>
      <p:pic>
        <p:nvPicPr>
          <p:cNvPr id="16" name="SAP Logo" descr="SAP Logo"/>
          <p:cNvPicPr>
            <a:picLocks noChangeAspect="1"/>
          </p:cNvPicPr>
          <p:nvPr userDrawn="1"/>
        </p:nvPicPr>
        <p:blipFill>
          <a:blip r:embed="rId2" cstate="print"/>
          <a:stretch>
            <a:fillRect/>
          </a:stretch>
        </p:blipFill>
        <p:spPr>
          <a:xfrm>
            <a:off x="9723033" y="5994000"/>
            <a:ext cx="1963124" cy="360000"/>
          </a:xfrm>
          <a:prstGeom prst="rect">
            <a:avLst/>
          </a:prstGeom>
        </p:spPr>
      </p:pic>
      <p:sp>
        <p:nvSpPr>
          <p:cNvPr id="25" name="Copyright information English"/>
          <p:cNvSpPr txBox="1"/>
          <p:nvPr userDrawn="1"/>
        </p:nvSpPr>
        <p:spPr bwMode="black">
          <a:xfrm>
            <a:off x="503867" y="2645292"/>
            <a:ext cx="5870781" cy="3708708"/>
          </a:xfrm>
          <a:prstGeom prst="rect">
            <a:avLst/>
          </a:prstGeom>
          <a:noFill/>
        </p:spPr>
        <p:txBody>
          <a:bodyPr wrap="square" lIns="0" tIns="0" rIns="0" bIns="0" rtlCol="0" anchor="b">
            <a:noAutofit/>
          </a:bodyPr>
          <a:lstStyle/>
          <a:p>
            <a:pPr marL="0" marR="0" lvl="0" indent="0" algn="l" defTabSz="1089025" rtl="0" eaLnBrk="1" fontAlgn="auto" latinLnBrk="0" hangingPunct="1">
              <a:lnSpc>
                <a:spcPct val="100000"/>
              </a:lnSpc>
              <a:spcBef>
                <a:spcPts val="1200"/>
              </a:spcBef>
              <a:spcAft>
                <a:spcPts val="0"/>
              </a:spcAft>
              <a:buClrTx/>
              <a:buSzTx/>
              <a:buFontTx/>
              <a:buNone/>
              <a:defRPr/>
            </a:pPr>
            <a:r>
              <a:rPr kumimoji="0" lang="en-US" sz="800" b="0" i="0" u="none" strike="noStrike" kern="1200" cap="none" spc="0" normalizeH="0" baseline="0" noProof="0" dirty="0">
                <a:ln>
                  <a:noFill/>
                </a:ln>
                <a:solidFill>
                  <a:srgbClr val="000000"/>
                </a:solidFill>
                <a:effectLst/>
                <a:uLnTx/>
                <a:uFillTx/>
                <a:latin typeface="Arial" panose="020B0604020202020204"/>
                <a:ea typeface="+mn-ea"/>
                <a:cs typeface="+mn-cs"/>
              </a:rPr>
              <a:t>© 2019 SAP SE or an SAP affiliate company. All rights reserved.</a:t>
            </a:r>
            <a:endParaRPr kumimoji="0" lang="en-US" sz="800" b="0" i="0" u="none" strike="noStrike" kern="0" cap="none" spc="0" normalizeH="0" baseline="0" noProof="0" dirty="0">
              <a:ln>
                <a:noFill/>
              </a:ln>
              <a:solidFill>
                <a:srgbClr val="000000"/>
              </a:solidFill>
              <a:effectLst/>
              <a:uLnTx/>
              <a:uFillTx/>
              <a:latin typeface="Arial" panose="020B0604020202020204"/>
              <a:ea typeface="Arial Unicode MS" pitchFamily="34" charset="-128"/>
              <a:cs typeface="Arial Unicode MS" pitchFamily="34" charset="-128"/>
            </a:endParaRPr>
          </a:p>
          <a:p>
            <a:pPr marL="0" marR="0" lvl="0" indent="0" algn="l" defTabSz="914400" rtl="0" eaLnBrk="1" fontAlgn="auto" latinLnBrk="0" hangingPunct="1">
              <a:lnSpc>
                <a:spcPct val="100000"/>
              </a:lnSpc>
              <a:spcBef>
                <a:spcPts val="600"/>
              </a:spcBef>
              <a:spcAft>
                <a:spcPts val="0"/>
              </a:spcAft>
              <a:buClrTx/>
              <a:buSzTx/>
              <a:buFontTx/>
              <a:buNone/>
              <a:defRPr/>
            </a:pPr>
            <a:r>
              <a:rPr kumimoji="0" lang="en-US" sz="800" b="0" i="0" u="none" strike="noStrike" kern="1200" cap="none" spc="0" normalizeH="0" baseline="0" noProof="0" dirty="0">
                <a:ln>
                  <a:noFill/>
                </a:ln>
                <a:solidFill>
                  <a:srgbClr val="000000"/>
                </a:solidFill>
                <a:effectLst/>
                <a:uLnTx/>
                <a:uFillTx/>
                <a:latin typeface="Arial" panose="020B0604020202020204"/>
                <a:ea typeface="Arial Unicode MS" pitchFamily="34" charset="-128"/>
                <a:cs typeface="+mn-cs"/>
              </a:rPr>
              <a:t>No part of this publication may be reproduced or transmitted in any form or for any purpose without the express permission of SAP SE or an SAP affiliate company.</a:t>
            </a:r>
          </a:p>
          <a:p>
            <a:pPr marL="0" marR="0" lvl="0" indent="0" algn="l" defTabSz="914400" rtl="0" eaLnBrk="1" fontAlgn="auto" latinLnBrk="0" hangingPunct="1">
              <a:lnSpc>
                <a:spcPct val="100000"/>
              </a:lnSpc>
              <a:spcBef>
                <a:spcPts val="600"/>
              </a:spcBef>
              <a:spcAft>
                <a:spcPts val="0"/>
              </a:spcAft>
              <a:buClrTx/>
              <a:buSzTx/>
              <a:buFontTx/>
              <a:buNone/>
              <a:defRPr/>
            </a:pPr>
            <a:r>
              <a:rPr kumimoji="0" lang="en-US" sz="800" b="0" i="0" u="none" strike="noStrike" kern="1200" cap="none" spc="0" normalizeH="0" baseline="0" noProof="0" dirty="0">
                <a:ln>
                  <a:noFill/>
                </a:ln>
                <a:solidFill>
                  <a:srgbClr val="000000"/>
                </a:solidFill>
                <a:effectLst/>
                <a:uLnTx/>
                <a:uFillTx/>
                <a:latin typeface="Arial" panose="020B0604020202020204"/>
                <a:ea typeface="Arial Unicode MS" pitchFamily="34" charset="-128"/>
                <a:cs typeface="+mn-cs"/>
              </a:rPr>
              <a:t>The information contained herein may be changed without prior notice. Some software products marketed by SAP SE and its distributors contain proprietary software components of other software vendors. National product specifications may vary.</a:t>
            </a:r>
          </a:p>
          <a:p>
            <a:pPr marL="0" marR="0" lvl="0" indent="0" algn="l" defTabSz="914400" rtl="0" eaLnBrk="1" fontAlgn="auto" latinLnBrk="0" hangingPunct="1">
              <a:lnSpc>
                <a:spcPct val="100000"/>
              </a:lnSpc>
              <a:spcBef>
                <a:spcPts val="600"/>
              </a:spcBef>
              <a:spcAft>
                <a:spcPts val="0"/>
              </a:spcAft>
              <a:buClrTx/>
              <a:buSzTx/>
              <a:buFontTx/>
              <a:buNone/>
              <a:defRPr/>
            </a:pPr>
            <a:r>
              <a:rPr kumimoji="0" lang="en-US" sz="800" b="0" i="0" u="none" strike="noStrike" kern="1200" cap="none" spc="0" normalizeH="0" baseline="0" noProof="0" dirty="0">
                <a:ln>
                  <a:noFill/>
                </a:ln>
                <a:solidFill>
                  <a:srgbClr val="000000"/>
                </a:solidFill>
                <a:effectLst/>
                <a:uLnTx/>
                <a:uFillTx/>
                <a:latin typeface="Arial" panose="020B0604020202020204"/>
                <a:ea typeface="Arial Unicode MS" pitchFamily="34" charset="-128"/>
                <a:cs typeface="+mn-cs"/>
              </a:rPr>
              <a:t>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set forth in the express warranty statements accompanying such products and services, if any. Nothing herein should be construed as constituting an additional warranty. </a:t>
            </a:r>
          </a:p>
          <a:p>
            <a:pPr marL="0" marR="0" lvl="0" indent="0" algn="l" defTabSz="914400" rtl="0" eaLnBrk="1" fontAlgn="auto" latinLnBrk="0" hangingPunct="1">
              <a:lnSpc>
                <a:spcPct val="100000"/>
              </a:lnSpc>
              <a:spcBef>
                <a:spcPts val="600"/>
              </a:spcBef>
              <a:spcAft>
                <a:spcPts val="0"/>
              </a:spcAft>
              <a:buClrTx/>
              <a:buSzTx/>
              <a:buFontTx/>
              <a:buNone/>
              <a:defRPr/>
            </a:pPr>
            <a:r>
              <a:rPr kumimoji="0" lang="en-US" sz="800" b="0" i="0" u="none" strike="noStrike" kern="1200" cap="none" spc="0" normalizeH="0" baseline="0" noProof="0" dirty="0">
                <a:ln>
                  <a:noFill/>
                </a:ln>
                <a:solidFill>
                  <a:srgbClr val="000000"/>
                </a:solidFill>
                <a:effectLst/>
                <a:uLnTx/>
                <a:uFillTx/>
                <a:latin typeface="Arial" panose="020B0604020202020204"/>
                <a:ea typeface="Arial Unicode MS"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platforms,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 risks and uncertainties that could cause actual results to differ materially from expectations. Readers are cautioned not to place undue reliance on these forward-looking statements, and they should not be relied upon in making purchasing decisions.</a:t>
            </a:r>
          </a:p>
          <a:p>
            <a:pPr marL="0" marR="0" lvl="0" indent="0" algn="l" defTabSz="914400" rtl="0" eaLnBrk="1" fontAlgn="auto" latinLnBrk="0" hangingPunct="1">
              <a:lnSpc>
                <a:spcPct val="100000"/>
              </a:lnSpc>
              <a:spcBef>
                <a:spcPts val="600"/>
              </a:spcBef>
              <a:spcAft>
                <a:spcPts val="0"/>
              </a:spcAft>
              <a:buClrTx/>
              <a:buSzTx/>
              <a:buFontTx/>
              <a:buNone/>
              <a:defRPr/>
            </a:pPr>
            <a:r>
              <a:rPr kumimoji="0" lang="en-US" sz="800" b="0" i="0" u="none" strike="noStrike" kern="1200" cap="none" spc="0" normalizeH="0" baseline="0" noProof="0" dirty="0">
                <a:ln>
                  <a:noFill/>
                </a:ln>
                <a:solidFill>
                  <a:srgbClr val="000000"/>
                </a:solidFill>
                <a:effectLst/>
                <a:uLnTx/>
                <a:uFillTx/>
                <a:latin typeface="Arial" panose="020B0604020202020204"/>
                <a:ea typeface="Arial Unicode MS" pitchFamily="34" charset="-128"/>
                <a:cs typeface="+mn-cs"/>
              </a:rPr>
              <a:t>SAP and other SAP products and services mentioned herein as well as their respective logos are trademarks or registered trademarks of SAP SE (or an SAP affiliate company) in Germany and other countries. All other product and service names mentioned are the trademarks of their respective companies. </a:t>
            </a:r>
          </a:p>
          <a:p>
            <a:pPr marL="0" marR="0" lvl="0" indent="0" algn="l" defTabSz="914400" rtl="0" eaLnBrk="1" fontAlgn="auto" latinLnBrk="0" hangingPunct="1">
              <a:lnSpc>
                <a:spcPct val="100000"/>
              </a:lnSpc>
              <a:spcBef>
                <a:spcPts val="600"/>
              </a:spcBef>
              <a:spcAft>
                <a:spcPts val="0"/>
              </a:spcAft>
              <a:buClrTx/>
              <a:buSzTx/>
              <a:buFontTx/>
              <a:buNone/>
              <a:defRPr/>
            </a:pPr>
            <a:r>
              <a:rPr kumimoji="0" lang="en-US" sz="800" b="0" i="0" u="none" strike="noStrike" kern="1200" cap="none" spc="0" normalizeH="0" baseline="0" noProof="0" dirty="0">
                <a:ln>
                  <a:noFill/>
                </a:ln>
                <a:solidFill>
                  <a:srgbClr val="000000"/>
                </a:solidFill>
                <a:effectLst/>
                <a:uLnTx/>
                <a:uFillTx/>
                <a:latin typeface="Arial" panose="020B0604020202020204"/>
                <a:ea typeface="Arial Unicode MS" pitchFamily="34" charset="-128"/>
                <a:cs typeface="+mn-cs"/>
              </a:rPr>
              <a:t>See </a:t>
            </a:r>
            <a:r>
              <a:rPr kumimoji="0" lang="en-US" sz="800" b="0" i="0" u="none" strike="noStrike" kern="1200" cap="none" spc="0" normalizeH="0" baseline="0" noProof="0" dirty="0">
                <a:ln>
                  <a:noFill/>
                </a:ln>
                <a:solidFill>
                  <a:srgbClr val="000000"/>
                </a:solidFill>
                <a:effectLst/>
                <a:uLnTx/>
                <a:uFillTx/>
                <a:latin typeface="Arial" panose="020B0604020202020204"/>
                <a:ea typeface="Arial Unicode MS" pitchFamily="34" charset="-128"/>
                <a:cs typeface="+mn-cs"/>
                <a:hlinkClick r:id="rId3"/>
              </a:rPr>
              <a:t>www.sap.com/copyright</a:t>
            </a:r>
            <a:r>
              <a:rPr kumimoji="0" lang="en-US" sz="800" b="0" i="0" u="none" strike="noStrike" kern="1200" cap="none" spc="0" normalizeH="0" baseline="0" noProof="0" dirty="0">
                <a:ln>
                  <a:noFill/>
                </a:ln>
                <a:solidFill>
                  <a:srgbClr val="000000"/>
                </a:solidFill>
                <a:effectLst/>
                <a:uLnTx/>
                <a:uFillTx/>
                <a:latin typeface="Arial" panose="020B0604020202020204"/>
                <a:ea typeface="Arial Unicode MS" pitchFamily="34" charset="-128"/>
                <a:cs typeface="+mn-cs"/>
              </a:rPr>
              <a:t> for additional trademark information and notices.</a:t>
            </a:r>
          </a:p>
        </p:txBody>
      </p:sp>
      <p:sp>
        <p:nvSpPr>
          <p:cNvPr id="26" name="www.sap.com - contact SAP link">
            <a:hlinkClick r:id="rId4" tooltip="www.sap.com/contactsap"/>
          </p:cNvPr>
          <p:cNvSpPr txBox="1"/>
          <p:nvPr userDrawn="1"/>
        </p:nvSpPr>
        <p:spPr bwMode="black">
          <a:xfrm>
            <a:off x="503107" y="2461398"/>
            <a:ext cx="2214813" cy="169277"/>
          </a:xfrm>
          <a:prstGeom prst="rect">
            <a:avLst/>
          </a:prstGeom>
          <a:noFill/>
        </p:spPr>
        <p:txBody>
          <a:bodyPr wrap="square" lIns="0" tIns="0" rIns="0" bIns="0" rtlCol="0" anchor="b">
            <a:noAutofit/>
          </a:bodyPr>
          <a:lstStyle/>
          <a:p>
            <a:pPr marL="0" marR="0" lvl="0" indent="0" algn="l" defTabSz="1089025" rtl="0" eaLnBrk="1" fontAlgn="auto" latinLnBrk="0" hangingPunct="1">
              <a:lnSpc>
                <a:spcPct val="100000"/>
              </a:lnSpc>
              <a:spcBef>
                <a:spcPts val="1200"/>
              </a:spcBef>
              <a:spcAft>
                <a:spcPts val="0"/>
              </a:spcAft>
              <a:buClrTx/>
              <a:buSzTx/>
              <a:buFontTx/>
              <a:buNone/>
              <a:defRPr/>
            </a:pPr>
            <a:r>
              <a:rPr kumimoji="0" lang="en-US" sz="1100" b="1" i="0" u="none" strike="noStrike" kern="1200" cap="none" spc="0" normalizeH="0" baseline="0" noProof="0" dirty="0">
                <a:ln>
                  <a:noFill/>
                </a:ln>
                <a:solidFill>
                  <a:srgbClr val="F0AB00"/>
                </a:solidFill>
                <a:effectLst/>
                <a:uLnTx/>
                <a:uFillTx/>
                <a:latin typeface="Arial" panose="020B0604020202020204"/>
                <a:ea typeface="Arial Unicode MS" pitchFamily="34" charset="-128"/>
                <a:cs typeface="+mn-cs"/>
              </a:rPr>
              <a:t>www.sap.com</a:t>
            </a:r>
            <a:r>
              <a:rPr kumimoji="0" lang="en-US" sz="1100" b="1" i="0" u="none" strike="noStrike" kern="1200" cap="none" spc="0" normalizeH="0" baseline="0" noProof="0" dirty="0">
                <a:ln>
                  <a:noFill/>
                </a:ln>
                <a:solidFill>
                  <a:srgbClr val="000000"/>
                </a:solidFill>
                <a:effectLst/>
                <a:uLnTx/>
                <a:uFillTx/>
                <a:latin typeface="Arial" panose="020B0604020202020204"/>
                <a:ea typeface="Arial Unicode MS" pitchFamily="34" charset="-128"/>
                <a:cs typeface="+mn-cs"/>
              </a:rPr>
              <a:t>/contactsap</a:t>
            </a:r>
          </a:p>
        </p:txBody>
      </p:sp>
      <p:pic>
        <p:nvPicPr>
          <p:cNvPr id="13" name="Linkedin icon with link">
            <a:hlinkClick r:id="rId5"/>
          </p:cNvPr>
          <p:cNvPicPr>
            <a:picLocks noChangeAspect="1"/>
          </p:cNvPicPr>
          <p:nvPr userDrawn="1"/>
        </p:nvPicPr>
        <p:blipFill>
          <a:blip r:embed="rId6" cstate="print"/>
          <a:stretch>
            <a:fillRect/>
          </a:stretch>
        </p:blipFill>
        <p:spPr>
          <a:xfrm>
            <a:off x="2256899" y="1749959"/>
            <a:ext cx="361715" cy="361809"/>
          </a:xfrm>
          <a:prstGeom prst="rect">
            <a:avLst/>
          </a:prstGeom>
        </p:spPr>
      </p:pic>
      <p:pic>
        <p:nvPicPr>
          <p:cNvPr id="14" name="YouTube icon with link">
            <a:hlinkClick r:id="rId7"/>
          </p:cNvPr>
          <p:cNvPicPr>
            <a:picLocks noChangeAspect="1"/>
          </p:cNvPicPr>
          <p:nvPr userDrawn="1"/>
        </p:nvPicPr>
        <p:blipFill>
          <a:blip r:embed="rId8" cstate="print"/>
          <a:stretch>
            <a:fillRect/>
          </a:stretch>
        </p:blipFill>
        <p:spPr>
          <a:xfrm>
            <a:off x="1666517" y="1749063"/>
            <a:ext cx="363505" cy="363600"/>
          </a:xfrm>
          <a:prstGeom prst="rect">
            <a:avLst/>
          </a:prstGeom>
        </p:spPr>
      </p:pic>
      <p:pic>
        <p:nvPicPr>
          <p:cNvPr id="15" name="Twitter icon with link">
            <a:hlinkClick r:id="rId9" tooltip="https://twitter.com/sap"/>
          </p:cNvPr>
          <p:cNvPicPr>
            <a:picLocks noChangeAspect="1"/>
          </p:cNvPicPr>
          <p:nvPr userDrawn="1"/>
        </p:nvPicPr>
        <p:blipFill>
          <a:blip r:embed="rId10" cstate="print"/>
          <a:stretch>
            <a:fillRect/>
          </a:stretch>
        </p:blipFill>
        <p:spPr>
          <a:xfrm>
            <a:off x="1077925" y="1749959"/>
            <a:ext cx="361715" cy="361809"/>
          </a:xfrm>
          <a:prstGeom prst="rect">
            <a:avLst/>
          </a:prstGeom>
        </p:spPr>
      </p:pic>
      <p:pic>
        <p:nvPicPr>
          <p:cNvPr id="17" name="Facebook icon with link">
            <a:hlinkClick r:id="rId11"/>
          </p:cNvPr>
          <p:cNvPicPr>
            <a:picLocks noChangeAspect="1"/>
          </p:cNvPicPr>
          <p:nvPr userDrawn="1"/>
        </p:nvPicPr>
        <p:blipFill>
          <a:blip r:embed="rId12" cstate="print"/>
          <a:stretch>
            <a:fillRect/>
          </a:stretch>
        </p:blipFill>
        <p:spPr>
          <a:xfrm>
            <a:off x="487543" y="1749063"/>
            <a:ext cx="363505" cy="363600"/>
          </a:xfrm>
          <a:prstGeom prst="rect">
            <a:avLst/>
          </a:prstGeom>
        </p:spPr>
      </p:pic>
      <p:sp>
        <p:nvSpPr>
          <p:cNvPr id="32" name="Follow all of SAP"/>
          <p:cNvSpPr txBox="1"/>
          <p:nvPr userDrawn="1"/>
        </p:nvSpPr>
        <p:spPr bwMode="black">
          <a:xfrm>
            <a:off x="503866" y="1461001"/>
            <a:ext cx="1228229" cy="169277"/>
          </a:xfrm>
          <a:prstGeom prst="rect">
            <a:avLst/>
          </a:prstGeom>
          <a:noFill/>
        </p:spPr>
        <p:txBody>
          <a:bodyPr wrap="square" lIns="0" tIns="0" rIns="0" bIns="0" rtlCol="0" anchor="b">
            <a:noAutofit/>
          </a:bodyPr>
          <a:lstStyle/>
          <a:p>
            <a:pPr marL="0" marR="0" lvl="0" indent="0" algn="l" defTabSz="1089025" rtl="0" eaLnBrk="1" fontAlgn="auto" latinLnBrk="0" hangingPunct="1">
              <a:lnSpc>
                <a:spcPct val="100000"/>
              </a:lnSpc>
              <a:spcBef>
                <a:spcPts val="1200"/>
              </a:spcBef>
              <a:spcAft>
                <a:spcPts val="0"/>
              </a:spcAft>
              <a:buClrTx/>
              <a:buSzTx/>
              <a:buFontTx/>
              <a:buNone/>
              <a:defRPr/>
            </a:pPr>
            <a:r>
              <a:rPr kumimoji="0" lang="en-US" sz="1100" b="0" i="0" u="none" strike="noStrike" kern="1200" cap="none" spc="0" normalizeH="0" baseline="0" noProof="0" dirty="0">
                <a:ln>
                  <a:noFill/>
                </a:ln>
                <a:solidFill>
                  <a:srgbClr val="000000"/>
                </a:solidFill>
                <a:effectLst/>
                <a:uLnTx/>
                <a:uFillTx/>
                <a:latin typeface="Arial" panose="020B0604020202020204"/>
                <a:ea typeface="Arial Unicode MS" pitchFamily="34" charset="-128"/>
                <a:cs typeface="+mn-cs"/>
              </a:rPr>
              <a:t>Follow us</a:t>
            </a:r>
          </a:p>
        </p:txBody>
      </p:sp>
      <p:pic>
        <p:nvPicPr>
          <p:cNvPr id="10" name="Picture 9"/>
          <p:cNvPicPr>
            <a:picLocks noChangeAspect="1"/>
          </p:cNvPicPr>
          <p:nvPr userDrawn="1"/>
        </p:nvPicPr>
        <p:blipFill>
          <a:blip r:embed="rId13" cstate="print"/>
          <a:stretch>
            <a:fillRect/>
          </a:stretch>
        </p:blipFill>
        <p:spPr>
          <a:xfrm>
            <a:off x="503866" y="507365"/>
            <a:ext cx="1908713" cy="144000"/>
          </a:xfrm>
          <a:prstGeom prst="rect">
            <a:avLst/>
          </a:prstGeom>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5" name="图片 4" descr="square.png"/>
          <p:cNvPicPr>
            <a:picLocks noChangeAspect="1"/>
          </p:cNvPicPr>
          <p:nvPr userDrawn="1"/>
        </p:nvPicPr>
        <p:blipFill rotWithShape="1">
          <a:blip r:embed="rId2">
            <a:extLst>
              <a:ext uri="{28A0092B-C50C-407E-A947-70E740481C1C}">
                <a14:useLocalDpi xmlns:a14="http://schemas.microsoft.com/office/drawing/2010/main" xmlns="" val="0"/>
              </a:ext>
            </a:extLst>
          </a:blip>
          <a:srcRect t="44950" r="2766"/>
          <a:stretch>
            <a:fillRect/>
          </a:stretch>
        </p:blipFill>
        <p:spPr>
          <a:xfrm>
            <a:off x="-11034" y="0"/>
            <a:ext cx="12203035" cy="6909876"/>
          </a:xfrm>
          <a:prstGeom prst="rect">
            <a:avLst/>
          </a:prstGeom>
        </p:spPr>
      </p:pic>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4705738" y="1692019"/>
            <a:ext cx="7162522" cy="4392000"/>
          </a:xfrm>
          <a:solidFill>
            <a:schemeClr val="bg1">
              <a:lumMod val="95000"/>
            </a:schemeClr>
          </a:solidFill>
        </p:spPr>
        <p:txBody>
          <a:bodyPr vert="horz" lIns="0" tIns="1538452" rIns="0" bIns="0" rtlCol="0" anchor="t" anchorCtr="0">
            <a:noAutofit/>
          </a:bodyPr>
          <a:lstStyle>
            <a:lvl1pPr marL="0" indent="0" algn="ctr" defTabSz="1084580" rtl="0" eaLnBrk="1" latinLnBrk="0" hangingPunct="1">
              <a:spcBef>
                <a:spcPts val="1925"/>
              </a:spcBef>
              <a:buClr>
                <a:schemeClr val="accent1"/>
              </a:buClr>
              <a:buSzPct val="80000"/>
              <a:buFontTx/>
              <a:buNone/>
              <a:defRPr lang="de-DE" sz="2100" b="0" kern="1200" dirty="0">
                <a:solidFill>
                  <a:schemeClr val="tx1"/>
                </a:solidFill>
                <a:latin typeface="+mn-lt"/>
                <a:ea typeface="+mn-ea"/>
                <a:cs typeface="+mn-cs"/>
              </a:defRPr>
            </a:lvl1pPr>
          </a:lstStyle>
          <a:p>
            <a:r>
              <a:rPr lang="en-US"/>
              <a:t>Click icon to add picture</a:t>
            </a:r>
            <a:endParaRPr lang="en-US" dirty="0"/>
          </a:p>
        </p:txBody>
      </p:sp>
      <p:sp>
        <p:nvSpPr>
          <p:cNvPr id="7" name="Text Placeholder 6"/>
          <p:cNvSpPr>
            <a:spLocks noGrp="1"/>
          </p:cNvSpPr>
          <p:nvPr>
            <p:ph type="body" sz="quarter" idx="11" hasCustomPrompt="1"/>
          </p:nvPr>
        </p:nvSpPr>
        <p:spPr bwMode="gray">
          <a:xfrm>
            <a:off x="323916" y="1692019"/>
            <a:ext cx="4223088"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6" name="图片 5" descr="square.png"/>
          <p:cNvPicPr>
            <a:picLocks noChangeAspect="1"/>
          </p:cNvPicPr>
          <p:nvPr userDrawn="1"/>
        </p:nvPicPr>
        <p:blipFill rotWithShape="1">
          <a:blip r:embed="rId2">
            <a:extLst>
              <a:ext uri="{28A0092B-C50C-407E-A947-70E740481C1C}">
                <a14:useLocalDpi xmlns:a14="http://schemas.microsoft.com/office/drawing/2010/main" xmlns="" val="0"/>
              </a:ext>
            </a:extLst>
          </a:blip>
          <a:srcRect t="44950" r="2766"/>
          <a:stretch>
            <a:fillRect/>
          </a:stretch>
        </p:blipFill>
        <p:spPr>
          <a:xfrm rot="10800000">
            <a:off x="0" y="-51876"/>
            <a:ext cx="12203035" cy="6909876"/>
          </a:xfrm>
          <a:prstGeom prst="rect">
            <a:avLst/>
          </a:prstGeom>
        </p:spPr>
      </p:pic>
    </p:spTree>
  </p:cSld>
  <p:clrMapOvr>
    <a:masterClrMapping/>
  </p:clrMapOvr>
  <p:transition spd="slow"/>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a:extLst>
              <a:ext uri="{28A0092B-C50C-407E-A947-70E740481C1C}">
                <a14:useLocalDpi xmlns:a14="http://schemas.microsoft.com/office/drawing/2010/main" xmlns="" val="0"/>
              </a:ext>
            </a:extLst>
          </a:blip>
          <a:srcRect l="38907" t="40849" r="38906" b="40848"/>
          <a:stretch>
            <a:fillRect/>
          </a:stretch>
        </p:blipFill>
        <p:spPr>
          <a:xfrm>
            <a:off x="10755493" y="6368923"/>
            <a:ext cx="829556" cy="483976"/>
          </a:xfrm>
          <a:prstGeom prst="rect">
            <a:avLst/>
          </a:prstGeom>
        </p:spPr>
      </p:pic>
      <p:sp>
        <p:nvSpPr>
          <p:cNvPr id="33" name="Rectangle 32"/>
          <p:cNvSpPr/>
          <p:nvPr userDrawn="1"/>
        </p:nvSpPr>
        <p:spPr bwMode="gray">
          <a:xfrm>
            <a:off x="423508" y="0"/>
            <a:ext cx="11105315" cy="158838"/>
          </a:xfrm>
          <a:prstGeom prst="rect">
            <a:avLst/>
          </a:prstGeom>
          <a:solidFill>
            <a:srgbClr val="F0AB00"/>
          </a:solidFill>
          <a:ln w="9525" algn="ctr">
            <a:noFill/>
            <a:miter lim="800000"/>
          </a:ln>
        </p:spPr>
        <p:txBody>
          <a:bodyPr lIns="78759" tIns="63007" rIns="78759" bIns="63007" rtlCol="0" anchor="ctr"/>
          <a:lstStyle/>
          <a:p>
            <a:pPr marL="0" marR="0" lvl="0" indent="0" algn="ctr" defTabSz="800100" rtl="0" eaLnBrk="1" fontAlgn="base" latinLnBrk="0" hangingPunct="1">
              <a:lnSpc>
                <a:spcPct val="100000"/>
              </a:lnSpc>
              <a:spcBef>
                <a:spcPct val="50000"/>
              </a:spcBef>
              <a:spcAft>
                <a:spcPct val="0"/>
              </a:spcAft>
              <a:buClr>
                <a:srgbClr val="F0AB00"/>
              </a:buClr>
              <a:buSzPct val="80000"/>
              <a:buFontTx/>
              <a:buNone/>
              <a:defRPr/>
            </a:pPr>
            <a:endParaRPr kumimoji="0" lang="en-US" sz="1395" b="0" i="0" u="none" strike="noStrike" kern="0" cap="none" spc="0" normalizeH="0" baseline="0" noProof="0" dirty="0">
              <a:ln>
                <a:noFill/>
              </a:ln>
              <a:solidFill>
                <a:srgbClr val="000000"/>
              </a:solidFill>
              <a:effectLst/>
              <a:uLnTx/>
              <a:uFillTx/>
              <a:latin typeface="Segoe UI" panose="020B0502040204020203" pitchFamily="34" charset="0"/>
              <a:ea typeface="Arial Unicode MS" pitchFamily="34" charset="-128"/>
              <a:cs typeface="Arial Unicode MS" pitchFamily="34" charset="-128"/>
            </a:endParaRPr>
          </a:p>
        </p:txBody>
      </p:sp>
      <p:cxnSp>
        <p:nvCxnSpPr>
          <p:cNvPr id="2" name="直接连接符 1"/>
          <p:cNvCxnSpPr/>
          <p:nvPr/>
        </p:nvCxnSpPr>
        <p:spPr>
          <a:xfrm>
            <a:off x="423312" y="727826"/>
            <a:ext cx="11117079" cy="0"/>
          </a:xfrm>
          <a:prstGeom prst="line">
            <a:avLst/>
          </a:prstGeom>
          <a:ln>
            <a:solidFill>
              <a:schemeClr val="bg1">
                <a:lumMod val="65000"/>
              </a:schemeClr>
            </a:solidFill>
            <a:headEnd type="non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33" name="Rectangle 32"/>
          <p:cNvSpPr/>
          <p:nvPr userDrawn="1"/>
        </p:nvSpPr>
        <p:spPr bwMode="gray">
          <a:xfrm>
            <a:off x="423508" y="0"/>
            <a:ext cx="11105315" cy="158838"/>
          </a:xfrm>
          <a:prstGeom prst="rect">
            <a:avLst/>
          </a:prstGeom>
          <a:solidFill>
            <a:srgbClr val="F0AB00"/>
          </a:solidFill>
          <a:ln w="9525" algn="ctr">
            <a:noFill/>
            <a:miter lim="800000"/>
          </a:ln>
        </p:spPr>
        <p:txBody>
          <a:bodyPr lIns="78759" tIns="63007" rIns="78759" bIns="63007" rtlCol="0" anchor="ctr"/>
          <a:lstStyle/>
          <a:p>
            <a:pPr marL="0" marR="0" lvl="0" indent="0" algn="ctr" defTabSz="800100" rtl="0" eaLnBrk="1" fontAlgn="base" latinLnBrk="0" hangingPunct="1">
              <a:lnSpc>
                <a:spcPct val="100000"/>
              </a:lnSpc>
              <a:spcBef>
                <a:spcPct val="50000"/>
              </a:spcBef>
              <a:spcAft>
                <a:spcPct val="0"/>
              </a:spcAft>
              <a:buClr>
                <a:srgbClr val="F0AB00"/>
              </a:buClr>
              <a:buSzPct val="80000"/>
              <a:buFontTx/>
              <a:buNone/>
              <a:defRPr/>
            </a:pPr>
            <a:endParaRPr kumimoji="0" lang="en-US" sz="1395" b="0" i="0" u="none" strike="noStrike" kern="0" cap="none" spc="0" normalizeH="0" baseline="0" noProof="0" dirty="0">
              <a:ln>
                <a:noFill/>
              </a:ln>
              <a:solidFill>
                <a:srgbClr val="000000"/>
              </a:solidFill>
              <a:effectLst/>
              <a:uLnTx/>
              <a:uFillTx/>
              <a:latin typeface="Segoe UI" panose="020B0502040204020203" pitchFamily="34" charset="0"/>
              <a:ea typeface="Arial Unicode MS" pitchFamily="34" charset="-128"/>
              <a:cs typeface="Arial Unicode MS" pitchFamily="34" charset="-128"/>
            </a:endParaRPr>
          </a:p>
        </p:txBody>
      </p:sp>
    </p:spTree>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7_标题幻灯片">
    <p:spTree>
      <p:nvGrpSpPr>
        <p:cNvPr id="1" name=""/>
        <p:cNvGrpSpPr/>
        <p:nvPr/>
      </p:nvGrpSpPr>
      <p:grpSpPr>
        <a:xfrm>
          <a:off x="0" y="0"/>
          <a:ext cx="0" cy="0"/>
          <a:chOff x="0" y="0"/>
          <a:chExt cx="0" cy="0"/>
        </a:xfrm>
      </p:grpSpPr>
      <p:sp>
        <p:nvSpPr>
          <p:cNvPr id="18" name="Rectangle 74"/>
          <p:cNvSpPr/>
          <p:nvPr userDrawn="1"/>
        </p:nvSpPr>
        <p:spPr>
          <a:xfrm>
            <a:off x="552828" y="0"/>
            <a:ext cx="11014355" cy="1052186"/>
          </a:xfrm>
          <a:prstGeom prst="rect">
            <a:avLst/>
          </a:prstGeom>
          <a:solidFill>
            <a:schemeClr val="bg1"/>
          </a:solidFill>
          <a:ln w="25400" cap="flat" cmpd="sng" algn="ctr">
            <a:noFill/>
            <a:prstDash val="solid"/>
          </a:ln>
          <a:effectLst/>
        </p:spPr>
        <p:txBody>
          <a:bodyPr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latin typeface="Arial" panose="020B0604020202020204"/>
              <a:ea typeface="MS PGothic" panose="020B0600070205080204" pitchFamily="34" charset="-128"/>
              <a:cs typeface="+mn-cs"/>
            </a:endParaRPr>
          </a:p>
        </p:txBody>
      </p:sp>
      <p:pic>
        <p:nvPicPr>
          <p:cNvPr id="3" name="图片 2"/>
          <p:cNvPicPr>
            <a:picLocks noChangeAspect="1"/>
          </p:cNvPicPr>
          <p:nvPr userDrawn="1"/>
        </p:nvPicPr>
        <p:blipFill rotWithShape="1">
          <a:blip r:embed="rId2">
            <a:extLst>
              <a:ext uri="{BEBA8EAE-BF5A-486C-A8C5-ECC9F3942E4B}">
                <a14:imgProps xmlns:a14="http://schemas.microsoft.com/office/drawing/2010/main" xmlns="">
                  <a14:imgLayer r:embed="rId3">
                    <a14:imgEffect>
                      <a14:artisticBlur/>
                    </a14:imgEffect>
                  </a14:imgLayer>
                </a14:imgProps>
              </a:ext>
              <a:ext uri="{28A0092B-C50C-407E-A947-70E740481C1C}">
                <a14:useLocalDpi xmlns:a14="http://schemas.microsoft.com/office/drawing/2010/main" xmlns="" val="0"/>
              </a:ext>
            </a:extLst>
          </a:blip>
          <a:srcRect t="13474"/>
          <a:stretch>
            <a:fillRect/>
          </a:stretch>
        </p:blipFill>
        <p:spPr>
          <a:xfrm>
            <a:off x="8301" y="0"/>
            <a:ext cx="12183700" cy="6839929"/>
          </a:xfrm>
          <a:prstGeom prst="rect">
            <a:avLst/>
          </a:prstGeom>
        </p:spPr>
      </p:pic>
    </p:spTree>
  </p:cSld>
  <p:clrMapOvr>
    <a:masterClrMapping/>
  </p:clrMapOvr>
  <p:transition spd="med">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ext placeholder - column 2"/>
          <p:cNvSpPr>
            <a:spLocks noGrp="1"/>
          </p:cNvSpPr>
          <p:nvPr>
            <p:ph type="body" sz="quarter" idx="10" hasCustomPrompt="1"/>
          </p:nvPr>
        </p:nvSpPr>
        <p:spPr>
          <a:xfrm>
            <a:off x="503868" y="1620000"/>
            <a:ext cx="11183564" cy="2067233"/>
          </a:xfrm>
        </p:spPr>
        <p:txBody>
          <a:bodyPr/>
          <a:lstStyle>
            <a:lvl1pPr>
              <a:defRPr/>
            </a:lvl1pPr>
          </a:lstStyle>
          <a:p>
            <a:pPr lvl="0" fontAlgn="auto"/>
            <a:r>
              <a:rPr lang="en-US" strike="noStrike" noProof="0" dirty="0"/>
              <a:t>First level</a:t>
            </a:r>
          </a:p>
          <a:p>
            <a:pPr lvl="1" fontAlgn="auto"/>
            <a:r>
              <a:rPr lang="en-US" strike="noStrike" noProof="1"/>
              <a:t>Second level</a:t>
            </a:r>
          </a:p>
          <a:p>
            <a:pPr lvl="2" fontAlgn="auto"/>
            <a:r>
              <a:rPr lang="en-US" strike="noStrike" noProof="1"/>
              <a:t>Third level</a:t>
            </a:r>
          </a:p>
          <a:p>
            <a:pPr lvl="3" fontAlgn="auto"/>
            <a:r>
              <a:rPr lang="en-US" strike="noStrike" noProof="1"/>
              <a:t>Fourth level</a:t>
            </a:r>
          </a:p>
          <a:p>
            <a:pPr lvl="4" fontAlgn="auto"/>
            <a:r>
              <a:rPr lang="en-US" strike="noStrike" noProof="1"/>
              <a:t>Fifth level</a:t>
            </a:r>
          </a:p>
        </p:txBody>
      </p:sp>
      <p:sp>
        <p:nvSpPr>
          <p:cNvPr id="3" name="Title 2"/>
          <p:cNvSpPr>
            <a:spLocks noGrp="1"/>
          </p:cNvSpPr>
          <p:nvPr>
            <p:ph type="title" hasCustomPrompt="1"/>
          </p:nvPr>
        </p:nvSpPr>
        <p:spPr>
          <a:xfrm>
            <a:off x="503870" y="503999"/>
            <a:ext cx="11183563" cy="369332"/>
          </a:xfrm>
        </p:spPr>
        <p:txBody>
          <a:bodyPr/>
          <a:lstStyle/>
          <a:p>
            <a:pPr fontAlgn="auto"/>
            <a:r>
              <a:rPr lang="en-US" strike="noStrike" noProof="0" dirty="0"/>
              <a:t>Insert page title (sentence case)</a:t>
            </a:r>
            <a:endParaRPr lang="en-US" strike="noStrike" noProof="1"/>
          </a:p>
        </p:txBody>
      </p:sp>
    </p:spTree>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userDrawn="1">
  <p:cSld name="Cover white">
    <p:spTree>
      <p:nvGrpSpPr>
        <p:cNvPr id="1" name=""/>
        <p:cNvGrpSpPr/>
        <p:nvPr/>
      </p:nvGrpSpPr>
      <p:grpSpPr>
        <a:xfrm>
          <a:off x="0" y="0"/>
          <a:ext cx="0" cy="0"/>
          <a:chOff x="0" y="0"/>
          <a:chExt cx="0" cy="0"/>
        </a:xfrm>
      </p:grpSpPr>
      <p:sp>
        <p:nvSpPr>
          <p:cNvPr id="24" name="Classification"/>
          <p:cNvSpPr txBox="1"/>
          <p:nvPr userDrawn="1"/>
        </p:nvSpPr>
        <p:spPr>
          <a:xfrm>
            <a:off x="287926" y="5093866"/>
            <a:ext cx="4203760"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79705" indent="-179705">
              <a:spcBef>
                <a:spcPts val="600"/>
              </a:spcBef>
              <a:buClr>
                <a:schemeClr val="accent1"/>
              </a:buClr>
              <a:buFont typeface="Wingdings" panose="05000000000000000000" pitchFamily="2" charset="2"/>
              <a:buChar char="§"/>
              <a:defRPr sz="1800">
                <a:latin typeface="+mn-lt"/>
              </a:defRPr>
            </a:lvl2pPr>
            <a:lvl3pPr marL="360045" indent="-179705">
              <a:spcBef>
                <a:spcPts val="300"/>
              </a:spcBef>
              <a:buClr>
                <a:schemeClr val="tx1"/>
              </a:buClr>
              <a:buSzPct val="100000"/>
              <a:buFont typeface="Arial" panose="020B0604020202020204" pitchFamily="34" charset="0"/>
              <a:buChar char="–"/>
              <a:defRPr lang="en-US" sz="1800" noProof="0" dirty="0" smtClean="0">
                <a:latin typeface="+mn-lt"/>
              </a:defRPr>
            </a:lvl3pPr>
            <a:lvl4pPr marL="539750" indent="-179705">
              <a:spcBef>
                <a:spcPts val="300"/>
              </a:spcBef>
              <a:buClr>
                <a:schemeClr val="tx1"/>
              </a:buClr>
              <a:buSzPct val="120000"/>
              <a:buFont typeface="Arial" panose="020B0604020202020204" pitchFamily="34" charset="0"/>
              <a:buChar char="▫"/>
              <a:defRPr sz="1600">
                <a:latin typeface="+mn-lt"/>
              </a:defRPr>
            </a:lvl4pPr>
            <a:lvl5pPr marL="720090" indent="-179705">
              <a:spcBef>
                <a:spcPts val="100"/>
              </a:spcBef>
              <a:buClr>
                <a:schemeClr val="tx1"/>
              </a:buClr>
              <a:buSzPct val="100000"/>
              <a:buFont typeface="Symbol" panose="05050102010706020507" pitchFamily="18" charset="2"/>
              <a:buChar char="-"/>
              <a:defRPr sz="1400" baseline="0">
                <a:latin typeface="+mn-lt"/>
              </a:defRPr>
            </a:lvl5pPr>
            <a:lvl6pPr marL="2994025" indent="-272415">
              <a:spcBef>
                <a:spcPct val="20000"/>
              </a:spcBef>
              <a:buFont typeface="Arial" panose="020B0604020202020204" pitchFamily="34" charset="0"/>
              <a:buChar char="•"/>
              <a:defRPr sz="2400"/>
            </a:lvl6pPr>
            <a:lvl7pPr marL="3538220" indent="-272415">
              <a:spcBef>
                <a:spcPct val="20000"/>
              </a:spcBef>
              <a:buFont typeface="Arial" panose="020B0604020202020204" pitchFamily="34" charset="0"/>
              <a:buChar char="•"/>
              <a:defRPr sz="2400"/>
            </a:lvl7pPr>
            <a:lvl8pPr marL="4083050" indent="-272415">
              <a:spcBef>
                <a:spcPct val="20000"/>
              </a:spcBef>
              <a:buFont typeface="Arial" panose="020B0604020202020204" pitchFamily="34" charset="0"/>
              <a:buChar char="•"/>
              <a:defRPr sz="2400"/>
            </a:lvl8pPr>
            <a:lvl9pPr marL="4627245" indent="-272415">
              <a:spcBef>
                <a:spcPct val="20000"/>
              </a:spcBef>
              <a:buFont typeface="Arial" panose="020B0604020202020204" pitchFamily="34" charset="0"/>
              <a:buChar char="•"/>
              <a:defRPr sz="2400"/>
            </a:lvl9pPr>
          </a:lstStyle>
          <a:p>
            <a:pPr marL="0" marR="0" lvl="0" indent="0" algn="l" defTabSz="913130" rtl="0" eaLnBrk="1" fontAlgn="base" latinLnBrk="0" hangingPunct="1">
              <a:lnSpc>
                <a:spcPct val="100000"/>
              </a:lnSpc>
              <a:spcBef>
                <a:spcPts val="0"/>
              </a:spcBef>
              <a:spcAft>
                <a:spcPct val="0"/>
              </a:spcAft>
              <a:buClr>
                <a:srgbClr val="68217A"/>
              </a:buClr>
              <a:buSzPct val="80000"/>
              <a:buFontTx/>
              <a:buNone/>
              <a:defRPr/>
            </a:pPr>
            <a:r>
              <a:rPr kumimoji="0" lang="en-US" sz="900" b="0" i="0" u="none" strike="noStrike" kern="1200" cap="none" spc="0" normalizeH="0" baseline="0" noProof="0" dirty="0">
                <a:ln>
                  <a:noFill/>
                </a:ln>
                <a:solidFill>
                  <a:srgbClr val="505050"/>
                </a:solidFill>
                <a:effectLst/>
                <a:uLnTx/>
                <a:uFillTx/>
                <a:latin typeface="Segoe UI" panose="020B0502040204020203"/>
                <a:ea typeface="MS PGothic" panose="020B0600070205080204" pitchFamily="34" charset="-128"/>
                <a:cs typeface="+mn-cs"/>
              </a:rPr>
              <a:t>INTERNAL PARTNER</a:t>
            </a:r>
          </a:p>
        </p:txBody>
      </p:sp>
      <p:sp>
        <p:nvSpPr>
          <p:cNvPr id="6" name="Speaker"/>
          <p:cNvSpPr>
            <a:spLocks noGrp="1"/>
          </p:cNvSpPr>
          <p:nvPr userDrawn="1">
            <p:ph type="subTitle" idx="1" hasCustomPrompt="1"/>
          </p:nvPr>
        </p:nvSpPr>
        <p:spPr bwMode="gray">
          <a:xfrm>
            <a:off x="287927" y="4268505"/>
            <a:ext cx="8592933" cy="430887"/>
          </a:xfrm>
          <a:prstGeom prst="rect">
            <a:avLst/>
          </a:prstGeom>
        </p:spPr>
        <p:txBody>
          <a:bodyPr wrap="square" anchor="t" anchorCtr="0">
            <a:noAutofit/>
          </a:bodyPr>
          <a:lstStyle>
            <a:lvl1pPr marL="0" marR="0" indent="0" algn="l" defTabSz="1066800" rtl="0" eaLnBrk="1" fontAlgn="auto" latinLnBrk="0" hangingPunct="1">
              <a:lnSpc>
                <a:spcPct val="100000"/>
              </a:lnSpc>
              <a:spcBef>
                <a:spcPts val="0"/>
              </a:spcBef>
              <a:spcAft>
                <a:spcPts val="0"/>
              </a:spcAft>
              <a:buClr>
                <a:schemeClr val="accent1"/>
              </a:buClr>
              <a:buSzPct val="80000"/>
              <a:buFontTx/>
              <a:buNone/>
              <a:defRPr sz="1400" b="0" baseline="0">
                <a:solidFill>
                  <a:schemeClr val="tx1"/>
                </a:solidFill>
              </a:defRPr>
            </a:lvl1pPr>
            <a:lvl2pPr marL="544195" indent="0" algn="ctr">
              <a:buNone/>
              <a:defRPr>
                <a:solidFill>
                  <a:schemeClr val="tx1">
                    <a:tint val="75000"/>
                  </a:schemeClr>
                </a:solidFill>
              </a:defRPr>
            </a:lvl2pPr>
            <a:lvl3pPr marL="1088390" indent="0" algn="ctr">
              <a:buNone/>
              <a:defRPr>
                <a:solidFill>
                  <a:schemeClr val="tx1">
                    <a:tint val="75000"/>
                  </a:schemeClr>
                </a:solidFill>
              </a:defRPr>
            </a:lvl3pPr>
            <a:lvl4pPr marL="1631950" indent="0" algn="ctr">
              <a:buNone/>
              <a:defRPr>
                <a:solidFill>
                  <a:schemeClr val="tx1">
                    <a:tint val="75000"/>
                  </a:schemeClr>
                </a:solidFill>
              </a:defRPr>
            </a:lvl4pPr>
            <a:lvl5pPr marL="2176145" indent="0" algn="ctr">
              <a:buNone/>
              <a:defRPr>
                <a:solidFill>
                  <a:schemeClr val="tx1">
                    <a:tint val="75000"/>
                  </a:schemeClr>
                </a:solidFill>
              </a:defRPr>
            </a:lvl5pPr>
            <a:lvl6pPr marL="2719705" indent="0" algn="ctr">
              <a:buNone/>
              <a:defRPr>
                <a:solidFill>
                  <a:schemeClr val="tx1">
                    <a:tint val="75000"/>
                  </a:schemeClr>
                </a:solidFill>
              </a:defRPr>
            </a:lvl6pPr>
            <a:lvl7pPr marL="3263900" indent="0" algn="ctr">
              <a:buNone/>
              <a:defRPr>
                <a:solidFill>
                  <a:schemeClr val="tx1">
                    <a:tint val="75000"/>
                  </a:schemeClr>
                </a:solidFill>
              </a:defRPr>
            </a:lvl7pPr>
            <a:lvl8pPr marL="3807460" indent="0" algn="ctr">
              <a:buNone/>
              <a:defRPr>
                <a:solidFill>
                  <a:schemeClr val="tx1">
                    <a:tint val="75000"/>
                  </a:schemeClr>
                </a:solidFill>
              </a:defRPr>
            </a:lvl8pPr>
            <a:lvl9pPr marL="4351655" indent="0" algn="ctr">
              <a:buNone/>
              <a:defRPr>
                <a:solidFill>
                  <a:schemeClr val="tx1">
                    <a:tint val="75000"/>
                  </a:schemeClr>
                </a:solidFill>
              </a:defRPr>
            </a:lvl9pPr>
          </a:lstStyle>
          <a:p>
            <a:r>
              <a:rPr lang="en-US" dirty="0"/>
              <a:t>Speaker’s Name, SAP</a:t>
            </a:r>
          </a:p>
          <a:p>
            <a:pPr marL="0" marR="0" lvl="0" indent="0" algn="l" defTabSz="1066800" rtl="0" eaLnBrk="1" fontAlgn="auto" latinLnBrk="0" hangingPunct="1">
              <a:lnSpc>
                <a:spcPct val="100000"/>
              </a:lnSpc>
              <a:spcBef>
                <a:spcPts val="0"/>
              </a:spcBef>
              <a:spcAft>
                <a:spcPts val="0"/>
              </a:spcAft>
              <a:buClr>
                <a:schemeClr val="accent1"/>
              </a:buClr>
              <a:buSzPct val="80000"/>
              <a:buFontTx/>
              <a:buNone/>
              <a:defRPr/>
            </a:pPr>
            <a:r>
              <a:rPr lang="en-US" dirty="0"/>
              <a:t>Month 00, 2017</a:t>
            </a:r>
          </a:p>
        </p:txBody>
      </p:sp>
      <p:sp>
        <p:nvSpPr>
          <p:cNvPr id="10" name="Presentation Title"/>
          <p:cNvSpPr>
            <a:spLocks noGrp="1"/>
          </p:cNvSpPr>
          <p:nvPr>
            <p:ph type="body" sz="quarter" idx="14" hasCustomPrompt="1"/>
          </p:nvPr>
        </p:nvSpPr>
        <p:spPr>
          <a:xfrm>
            <a:off x="287927" y="2706317"/>
            <a:ext cx="8592933" cy="997196"/>
          </a:xfrm>
          <a:prstGeom prst="rect">
            <a:avLst/>
          </a:prstGeom>
        </p:spPr>
        <p:txBody>
          <a:bodyPr wrap="square">
            <a:noAutofit/>
          </a:bodyPr>
          <a:lstStyle>
            <a:lvl1pPr>
              <a:lnSpc>
                <a:spcPct val="90000"/>
              </a:lnSpc>
              <a:spcBef>
                <a:spcPts val="0"/>
              </a:spcBef>
              <a:defRPr sz="3600" b="1" baseline="0"/>
            </a:lvl1pPr>
          </a:lstStyle>
          <a:p>
            <a:pPr lvl="0"/>
            <a:r>
              <a:rPr lang="en-US" dirty="0"/>
              <a:t>Title Goes Here </a:t>
            </a:r>
            <a:br>
              <a:rPr lang="en-US" dirty="0"/>
            </a:br>
            <a:r>
              <a:rPr lang="en-US" dirty="0"/>
              <a:t>and Here and Here.</a:t>
            </a:r>
          </a:p>
        </p:txBody>
      </p:sp>
      <p:grpSp>
        <p:nvGrpSpPr>
          <p:cNvPr id="2" name="Group 1"/>
          <p:cNvGrpSpPr/>
          <p:nvPr userDrawn="1"/>
        </p:nvGrpSpPr>
        <p:grpSpPr>
          <a:xfrm>
            <a:off x="9168785" y="0"/>
            <a:ext cx="3023215" cy="6858000"/>
            <a:chOff x="9171173" y="0"/>
            <a:chExt cx="3024002" cy="6855990"/>
          </a:xfrm>
        </p:grpSpPr>
        <p:sp>
          <p:nvSpPr>
            <p:cNvPr id="17" name="Rectangle 16"/>
            <p:cNvSpPr/>
            <p:nvPr userDrawn="1"/>
          </p:nvSpPr>
          <p:spPr bwMode="gray">
            <a:xfrm>
              <a:off x="11187175" y="0"/>
              <a:ext cx="1008000" cy="6855990"/>
            </a:xfrm>
            <a:prstGeom prst="rect">
              <a:avLst/>
            </a:prstGeom>
            <a:solidFill>
              <a:srgbClr val="FFC000"/>
            </a:solidFill>
            <a:ln w="6350" algn="ctr">
              <a:noFill/>
              <a:miter lim="800000"/>
            </a:ln>
          </p:spPr>
          <p:txBody>
            <a:bodyPr lIns="91791" tIns="73433" rIns="91791" bIns="73433" rtlCol="0" anchor="ctr"/>
            <a:lstStyle/>
            <a:p>
              <a:pPr marL="0" marR="0" lvl="0" indent="0" algn="ctr" defTabSz="895985" rtl="0" eaLnBrk="1" fontAlgn="base" latinLnBrk="0" hangingPunct="1">
                <a:lnSpc>
                  <a:spcPct val="100000"/>
                </a:lnSpc>
                <a:spcBef>
                  <a:spcPct val="50000"/>
                </a:spcBef>
                <a:spcAft>
                  <a:spcPct val="0"/>
                </a:spcAft>
                <a:buClr>
                  <a:srgbClr val="F0AB00"/>
                </a:buClr>
                <a:buSzPct val="80000"/>
                <a:buFontTx/>
                <a:buNone/>
                <a:defRPr/>
              </a:pPr>
              <a:endParaRPr kumimoji="0" lang="en-US" sz="2000" b="0" i="0" u="none" strike="noStrike" kern="0" cap="none" spc="0" normalizeH="0" baseline="0" noProof="0" dirty="0" err="1">
                <a:ln>
                  <a:noFill/>
                </a:ln>
                <a:solidFill>
                  <a:srgbClr val="505050"/>
                </a:solidFill>
                <a:effectLst/>
                <a:uLnTx/>
                <a:uFillTx/>
                <a:latin typeface="Segoe UI" panose="020B0502040204020203" pitchFamily="34" charset="0"/>
                <a:ea typeface="Arial Unicode MS" pitchFamily="34" charset="-128"/>
                <a:cs typeface="Arial Unicode MS" pitchFamily="34" charset="-128"/>
              </a:endParaRPr>
            </a:p>
          </p:txBody>
        </p:sp>
        <p:sp>
          <p:nvSpPr>
            <p:cNvPr id="18" name="Rectangle 17"/>
            <p:cNvSpPr/>
            <p:nvPr userDrawn="1"/>
          </p:nvSpPr>
          <p:spPr bwMode="gray">
            <a:xfrm>
              <a:off x="10179174" y="0"/>
              <a:ext cx="1008000" cy="6855990"/>
            </a:xfrm>
            <a:prstGeom prst="rect">
              <a:avLst/>
            </a:prstGeom>
            <a:solidFill>
              <a:srgbClr val="FFC000">
                <a:alpha val="72000"/>
              </a:srgbClr>
            </a:solidFill>
            <a:ln w="6350" algn="ctr">
              <a:noFill/>
              <a:miter lim="800000"/>
            </a:ln>
          </p:spPr>
          <p:txBody>
            <a:bodyPr lIns="91791" tIns="73433" rIns="91791" bIns="73433" rtlCol="0" anchor="ctr"/>
            <a:lstStyle/>
            <a:p>
              <a:pPr marL="0" marR="0" lvl="0" indent="0" algn="ctr" defTabSz="895985" rtl="0" eaLnBrk="1" fontAlgn="base" latinLnBrk="0" hangingPunct="1">
                <a:lnSpc>
                  <a:spcPct val="100000"/>
                </a:lnSpc>
                <a:spcBef>
                  <a:spcPct val="50000"/>
                </a:spcBef>
                <a:spcAft>
                  <a:spcPct val="0"/>
                </a:spcAft>
                <a:buClr>
                  <a:srgbClr val="F0AB00"/>
                </a:buClr>
                <a:buSzPct val="80000"/>
                <a:buFontTx/>
                <a:buNone/>
                <a:defRPr/>
              </a:pPr>
              <a:endParaRPr kumimoji="0" lang="en-US" sz="2000" b="0" i="0" u="none" strike="noStrike" kern="0" cap="none" spc="0" normalizeH="0" baseline="0" noProof="0" dirty="0" err="1">
                <a:ln>
                  <a:noFill/>
                </a:ln>
                <a:solidFill>
                  <a:srgbClr val="505050"/>
                </a:solidFill>
                <a:effectLst/>
                <a:uLnTx/>
                <a:uFillTx/>
                <a:latin typeface="Segoe UI" panose="020B0502040204020203" pitchFamily="34" charset="0"/>
                <a:ea typeface="Arial Unicode MS" pitchFamily="34" charset="-128"/>
                <a:cs typeface="Arial Unicode MS" pitchFamily="34" charset="-128"/>
              </a:endParaRPr>
            </a:p>
          </p:txBody>
        </p:sp>
        <p:sp>
          <p:nvSpPr>
            <p:cNvPr id="22" name="Rectangle 21"/>
            <p:cNvSpPr/>
            <p:nvPr userDrawn="1"/>
          </p:nvSpPr>
          <p:spPr bwMode="gray">
            <a:xfrm>
              <a:off x="9171173" y="0"/>
              <a:ext cx="1008000" cy="6855990"/>
            </a:xfrm>
            <a:prstGeom prst="rect">
              <a:avLst/>
            </a:prstGeom>
            <a:solidFill>
              <a:srgbClr val="FFC000">
                <a:alpha val="47000"/>
              </a:srgbClr>
            </a:solidFill>
            <a:ln w="6350" algn="ctr">
              <a:noFill/>
              <a:miter lim="800000"/>
            </a:ln>
          </p:spPr>
          <p:txBody>
            <a:bodyPr lIns="91791" tIns="73433" rIns="91791" bIns="73433" rtlCol="0" anchor="ctr"/>
            <a:lstStyle/>
            <a:p>
              <a:pPr marL="0" marR="0" lvl="0" indent="0" algn="ctr" defTabSz="895985" rtl="0" eaLnBrk="1" fontAlgn="base" latinLnBrk="0" hangingPunct="1">
                <a:lnSpc>
                  <a:spcPct val="100000"/>
                </a:lnSpc>
                <a:spcBef>
                  <a:spcPct val="50000"/>
                </a:spcBef>
                <a:spcAft>
                  <a:spcPct val="0"/>
                </a:spcAft>
                <a:buClr>
                  <a:srgbClr val="F0AB00"/>
                </a:buClr>
                <a:buSzPct val="80000"/>
                <a:buFontTx/>
                <a:buNone/>
                <a:defRPr/>
              </a:pPr>
              <a:endParaRPr kumimoji="0" lang="en-US" sz="2000" b="0" i="0" u="none" strike="noStrike" kern="0" cap="none" spc="0" normalizeH="0" baseline="0" noProof="0" dirty="0" err="1">
                <a:ln>
                  <a:noFill/>
                </a:ln>
                <a:solidFill>
                  <a:srgbClr val="505050"/>
                </a:solidFill>
                <a:effectLst/>
                <a:uLnTx/>
                <a:uFillTx/>
                <a:latin typeface="Segoe UI" panose="020B0502040204020203" pitchFamily="34" charset="0"/>
                <a:ea typeface="Arial Unicode MS" pitchFamily="34" charset="-128"/>
                <a:cs typeface="Arial Unicode MS" pitchFamily="34" charset="-128"/>
              </a:endParaRPr>
            </a:p>
          </p:txBody>
        </p:sp>
      </p:grpSp>
      <p:pic>
        <p:nvPicPr>
          <p:cNvPr id="11" name="image9.png"/>
          <p:cNvPicPr/>
          <p:nvPr userDrawn="1"/>
        </p:nvPicPr>
        <p:blipFill>
          <a:blip r:embed="rId2"/>
          <a:stretch>
            <a:fillRect/>
          </a:stretch>
        </p:blipFill>
        <p:spPr>
          <a:xfrm>
            <a:off x="427566" y="6451187"/>
            <a:ext cx="747379" cy="369995"/>
          </a:xfrm>
          <a:prstGeom prst="rect">
            <a:avLst/>
          </a:prstGeom>
          <a:ln w="12700">
            <a:miter lim="400000"/>
            <a:headEnd/>
            <a:tailEnd/>
          </a:ln>
        </p:spPr>
      </p:pic>
    </p:spTree>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5" name="图片 4" descr="square.png"/>
          <p:cNvPicPr>
            <a:picLocks noChangeAspect="1"/>
          </p:cNvPicPr>
          <p:nvPr userDrawn="1"/>
        </p:nvPicPr>
        <p:blipFill rotWithShape="1">
          <a:blip r:embed="rId2">
            <a:extLst>
              <a:ext uri="{28A0092B-C50C-407E-A947-70E740481C1C}">
                <a14:useLocalDpi xmlns:a14="http://schemas.microsoft.com/office/drawing/2010/main" xmlns="" val="0"/>
              </a:ext>
            </a:extLst>
          </a:blip>
          <a:srcRect t="44950" r="2766"/>
          <a:stretch>
            <a:fillRect/>
          </a:stretch>
        </p:blipFill>
        <p:spPr>
          <a:xfrm>
            <a:off x="-11034" y="0"/>
            <a:ext cx="12203035" cy="6909876"/>
          </a:xfrm>
          <a:prstGeom prst="rect">
            <a:avLst/>
          </a:prstGeom>
        </p:spPr>
      </p:pic>
    </p:spTree>
  </p:cSld>
  <p:clrMapOvr>
    <a:masterClrMapping/>
  </p:clrMapOvr>
  <p:transition spd="slow"/>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6" name="图片 5" descr="square.png"/>
          <p:cNvPicPr>
            <a:picLocks noChangeAspect="1"/>
          </p:cNvPicPr>
          <p:nvPr userDrawn="1"/>
        </p:nvPicPr>
        <p:blipFill rotWithShape="1">
          <a:blip r:embed="rId2">
            <a:extLst>
              <a:ext uri="{28A0092B-C50C-407E-A947-70E740481C1C}">
                <a14:useLocalDpi xmlns:a14="http://schemas.microsoft.com/office/drawing/2010/main" xmlns="" val="0"/>
              </a:ext>
            </a:extLst>
          </a:blip>
          <a:srcRect t="44950" r="2766"/>
          <a:stretch>
            <a:fillRect/>
          </a:stretch>
        </p:blipFill>
        <p:spPr>
          <a:xfrm rot="10800000">
            <a:off x="0" y="-51876"/>
            <a:ext cx="12203035" cy="6909876"/>
          </a:xfrm>
          <a:prstGeom prst="rect">
            <a:avLst/>
          </a:prstGeom>
        </p:spPr>
      </p:pic>
    </p:spTree>
  </p:cSld>
  <p:clrMapOvr>
    <a:masterClrMapping/>
  </p:clrMapOvr>
  <p:transition spd="slow"/>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a:extLst>
              <a:ext uri="{28A0092B-C50C-407E-A947-70E740481C1C}">
                <a14:useLocalDpi xmlns:a14="http://schemas.microsoft.com/office/drawing/2010/main" xmlns="" val="0"/>
              </a:ext>
            </a:extLst>
          </a:blip>
          <a:srcRect l="38907" t="40849" r="38906" b="40848"/>
          <a:stretch>
            <a:fillRect/>
          </a:stretch>
        </p:blipFill>
        <p:spPr>
          <a:xfrm>
            <a:off x="10755493" y="6368923"/>
            <a:ext cx="829556" cy="483976"/>
          </a:xfrm>
          <a:prstGeom prst="rect">
            <a:avLst/>
          </a:prstGeom>
        </p:spPr>
      </p:pic>
      <p:sp>
        <p:nvSpPr>
          <p:cNvPr id="33" name="Rectangle 32"/>
          <p:cNvSpPr/>
          <p:nvPr userDrawn="1"/>
        </p:nvSpPr>
        <p:spPr bwMode="gray">
          <a:xfrm>
            <a:off x="423508" y="0"/>
            <a:ext cx="11105315" cy="158838"/>
          </a:xfrm>
          <a:prstGeom prst="rect">
            <a:avLst/>
          </a:prstGeom>
          <a:solidFill>
            <a:srgbClr val="F0AB00"/>
          </a:solidFill>
          <a:ln w="9525" algn="ctr">
            <a:noFill/>
            <a:miter lim="800000"/>
          </a:ln>
        </p:spPr>
        <p:txBody>
          <a:bodyPr lIns="78759" tIns="63007" rIns="78759" bIns="63007" rtlCol="0" anchor="ctr"/>
          <a:lstStyle/>
          <a:p>
            <a:pPr algn="ctr" defTabSz="800100" fontAlgn="base">
              <a:spcBef>
                <a:spcPct val="50000"/>
              </a:spcBef>
              <a:spcAft>
                <a:spcPct val="0"/>
              </a:spcAft>
              <a:buClr>
                <a:srgbClr val="F0AB00"/>
              </a:buClr>
              <a:buSzPct val="80000"/>
            </a:pPr>
            <a:endParaRPr lang="en-US" sz="1395" kern="0" dirty="0">
              <a:solidFill>
                <a:srgbClr val="000000"/>
              </a:solidFill>
              <a:ea typeface="Arial Unicode MS" pitchFamily="34" charset="-128"/>
              <a:cs typeface="Arial Unicode MS" pitchFamily="34" charset="-128"/>
            </a:endParaRPr>
          </a:p>
        </p:txBody>
      </p:sp>
      <p:cxnSp>
        <p:nvCxnSpPr>
          <p:cNvPr id="2" name="直接连接符 1"/>
          <p:cNvCxnSpPr/>
          <p:nvPr/>
        </p:nvCxnSpPr>
        <p:spPr>
          <a:xfrm>
            <a:off x="423312" y="727826"/>
            <a:ext cx="11117079" cy="0"/>
          </a:xfrm>
          <a:prstGeom prst="line">
            <a:avLst/>
          </a:prstGeom>
          <a:ln>
            <a:solidFill>
              <a:schemeClr val="bg1">
                <a:lumMod val="65000"/>
              </a:schemeClr>
            </a:solidFill>
            <a:headEnd type="non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33" name="Rectangle 32"/>
          <p:cNvSpPr/>
          <p:nvPr userDrawn="1"/>
        </p:nvSpPr>
        <p:spPr bwMode="gray">
          <a:xfrm>
            <a:off x="423508" y="0"/>
            <a:ext cx="11105315" cy="158838"/>
          </a:xfrm>
          <a:prstGeom prst="rect">
            <a:avLst/>
          </a:prstGeom>
          <a:solidFill>
            <a:srgbClr val="F0AB00"/>
          </a:solidFill>
          <a:ln w="9525" algn="ctr">
            <a:noFill/>
            <a:miter lim="800000"/>
          </a:ln>
        </p:spPr>
        <p:txBody>
          <a:bodyPr lIns="78759" tIns="63007" rIns="78759" bIns="63007" rtlCol="0" anchor="ctr"/>
          <a:lstStyle/>
          <a:p>
            <a:pPr algn="ctr" defTabSz="800100" fontAlgn="base">
              <a:spcBef>
                <a:spcPct val="50000"/>
              </a:spcBef>
              <a:spcAft>
                <a:spcPct val="0"/>
              </a:spcAft>
              <a:buClr>
                <a:srgbClr val="F0AB00"/>
              </a:buClr>
              <a:buSzPct val="80000"/>
            </a:pPr>
            <a:endParaRPr lang="en-US" sz="1395" kern="0" dirty="0">
              <a:solidFill>
                <a:srgbClr val="000000"/>
              </a:solidFill>
              <a:ea typeface="Arial Unicode MS" pitchFamily="34" charset="-128"/>
              <a:cs typeface="Arial Unicode MS" pitchFamily="34" charset="-128"/>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3915" y="1690688"/>
            <a:ext cx="5661326" cy="1720800"/>
          </a:xfrm>
        </p:spPr>
        <p:txBody>
          <a:bodyPr/>
          <a:lstStyle>
            <a:lvl1pPr>
              <a:defRPr/>
            </a:lvl1pPr>
          </a:lstStyle>
          <a:p>
            <a:pPr lvl="0"/>
            <a:r>
              <a:rPr lang="en-US" noProof="0" dirty="0"/>
              <a:t>First level</a:t>
            </a:r>
          </a:p>
          <a:p>
            <a:pPr lvl="1"/>
            <a:r>
              <a:rPr lang="en-US" dirty="0"/>
              <a:t>Second level</a:t>
            </a:r>
          </a:p>
        </p:txBody>
      </p:sp>
      <p:sp>
        <p:nvSpPr>
          <p:cNvPr id="13" name="Text Placeholder 3"/>
          <p:cNvSpPr>
            <a:spLocks noGrp="1"/>
          </p:cNvSpPr>
          <p:nvPr>
            <p:ph type="body" sz="quarter" idx="14" hasCustomPrompt="1"/>
          </p:nvPr>
        </p:nvSpPr>
        <p:spPr>
          <a:xfrm>
            <a:off x="6206400" y="1690688"/>
            <a:ext cx="5661326" cy="1720800"/>
          </a:xfrm>
        </p:spPr>
        <p:txBody>
          <a:bodyPr/>
          <a:lstStyle>
            <a:lvl1pPr>
              <a:defRPr/>
            </a:lvl1pPr>
          </a:lstStyle>
          <a:p>
            <a:pPr lvl="0"/>
            <a:r>
              <a:rPr lang="en-US" noProof="0" dirty="0"/>
              <a:t>First level</a:t>
            </a:r>
          </a:p>
          <a:p>
            <a:pPr lvl="1"/>
            <a:r>
              <a:rPr lang="en-US" dirty="0"/>
              <a:t>Second level</a:t>
            </a:r>
          </a:p>
        </p:txBody>
      </p:sp>
      <p:sp>
        <p:nvSpPr>
          <p:cNvPr id="9" name="Picture Placeholder 4"/>
          <p:cNvSpPr>
            <a:spLocks noGrp="1"/>
          </p:cNvSpPr>
          <p:nvPr>
            <p:ph type="pic" sz="quarter" idx="15"/>
          </p:nvPr>
        </p:nvSpPr>
        <p:spPr bwMode="gray">
          <a:xfrm>
            <a:off x="323915" y="3573511"/>
            <a:ext cx="5661326" cy="2508223"/>
          </a:xfrm>
          <a:solidFill>
            <a:schemeClr val="bg1">
              <a:lumMod val="95000"/>
            </a:schemeClr>
          </a:solidFill>
        </p:spPr>
        <p:txBody>
          <a:bodyPr tIns="598290" anchor="t" anchorCtr="0"/>
          <a:lstStyle>
            <a:lvl1pPr algn="ctr">
              <a:defRPr b="0"/>
            </a:lvl1pPr>
          </a:lstStyle>
          <a:p>
            <a:r>
              <a:rPr lang="en-US"/>
              <a:t>Click icon to add picture</a:t>
            </a:r>
            <a:endParaRPr lang="en-US" dirty="0"/>
          </a:p>
        </p:txBody>
      </p:sp>
      <p:sp>
        <p:nvSpPr>
          <p:cNvPr id="11" name="Picture Placeholder 4"/>
          <p:cNvSpPr>
            <a:spLocks noGrp="1"/>
          </p:cNvSpPr>
          <p:nvPr>
            <p:ph type="pic" sz="quarter" idx="16"/>
          </p:nvPr>
        </p:nvSpPr>
        <p:spPr bwMode="gray">
          <a:xfrm>
            <a:off x="6206400" y="3573511"/>
            <a:ext cx="5661326" cy="2508223"/>
          </a:xfrm>
          <a:solidFill>
            <a:schemeClr val="bg1">
              <a:lumMod val="95000"/>
            </a:schemeClr>
          </a:solidFill>
        </p:spPr>
        <p:txBody>
          <a:bodyPr tIns="598290" anchor="t" anchorCtr="0"/>
          <a:lstStyle>
            <a:lvl1pPr algn="ctr">
              <a:defRPr b="0"/>
            </a:lvl1pPr>
          </a:lstStyle>
          <a:p>
            <a:r>
              <a:rPr lang="en-US"/>
              <a:t>Click icon to add picture</a:t>
            </a:r>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7_标题幻灯片">
    <p:spTree>
      <p:nvGrpSpPr>
        <p:cNvPr id="1" name=""/>
        <p:cNvGrpSpPr/>
        <p:nvPr/>
      </p:nvGrpSpPr>
      <p:grpSpPr>
        <a:xfrm>
          <a:off x="0" y="0"/>
          <a:ext cx="0" cy="0"/>
          <a:chOff x="0" y="0"/>
          <a:chExt cx="0" cy="0"/>
        </a:xfrm>
      </p:grpSpPr>
      <p:sp>
        <p:nvSpPr>
          <p:cNvPr id="18" name="Rectangle 74"/>
          <p:cNvSpPr/>
          <p:nvPr userDrawn="1"/>
        </p:nvSpPr>
        <p:spPr>
          <a:xfrm>
            <a:off x="552828" y="0"/>
            <a:ext cx="11014355" cy="1052186"/>
          </a:xfrm>
          <a:prstGeom prst="rect">
            <a:avLst/>
          </a:prstGeom>
          <a:solidFill>
            <a:schemeClr val="bg1"/>
          </a:solidFill>
          <a:ln w="25400" cap="flat" cmpd="sng" algn="ctr">
            <a:noFill/>
            <a:prstDash val="solid"/>
          </a:ln>
          <a:effectLst/>
        </p:spPr>
        <p:txBody>
          <a:bodyPr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pic>
        <p:nvPicPr>
          <p:cNvPr id="3" name="图片 2"/>
          <p:cNvPicPr>
            <a:picLocks noChangeAspect="1"/>
          </p:cNvPicPr>
          <p:nvPr userDrawn="1"/>
        </p:nvPicPr>
        <p:blipFill rotWithShape="1">
          <a:blip r:embed="rId2">
            <a:extLst>
              <a:ext uri="{28A0092B-C50C-407E-A947-70E740481C1C}">
                <a14:useLocalDpi xmlns:a14="http://schemas.microsoft.com/office/drawing/2010/main" xmlns="" val="0"/>
              </a:ext>
            </a:extLst>
          </a:blip>
          <a:srcRect t="13474"/>
          <a:stretch>
            <a:fillRect/>
          </a:stretch>
        </p:blipFill>
        <p:spPr>
          <a:xfrm>
            <a:off x="8301" y="0"/>
            <a:ext cx="12183700" cy="6839929"/>
          </a:xfrm>
          <a:prstGeom prst="rect">
            <a:avLst/>
          </a:prstGeom>
        </p:spPr>
      </p:pic>
    </p:spTree>
  </p:cSld>
  <p:clrMapOvr>
    <a:masterClrMapping/>
  </p:clrMapOvr>
  <p:transition spd="med">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ext placeholder - column 2"/>
          <p:cNvSpPr>
            <a:spLocks noGrp="1"/>
          </p:cNvSpPr>
          <p:nvPr>
            <p:ph type="body" sz="quarter" idx="10" hasCustomPrompt="1"/>
          </p:nvPr>
        </p:nvSpPr>
        <p:spPr>
          <a:xfrm>
            <a:off x="503868" y="1620000"/>
            <a:ext cx="11183564" cy="2067233"/>
          </a:xfrm>
        </p:spPr>
        <p:txBody>
          <a:bodyPr/>
          <a:lstStyle>
            <a:lvl1pPr>
              <a:defRPr/>
            </a:lvl1pPr>
          </a:lstStyle>
          <a:p>
            <a:pPr lvl="0" fontAlgn="auto"/>
            <a:r>
              <a:rPr lang="en-US" strike="noStrike" noProof="0" dirty="0"/>
              <a:t>First level</a:t>
            </a:r>
          </a:p>
          <a:p>
            <a:pPr lvl="1" fontAlgn="auto"/>
            <a:r>
              <a:rPr lang="en-US" strike="noStrike" noProof="1"/>
              <a:t>Second level</a:t>
            </a:r>
          </a:p>
          <a:p>
            <a:pPr lvl="2" fontAlgn="auto"/>
            <a:r>
              <a:rPr lang="en-US" strike="noStrike" noProof="1"/>
              <a:t>Third level</a:t>
            </a:r>
          </a:p>
          <a:p>
            <a:pPr lvl="3" fontAlgn="auto"/>
            <a:r>
              <a:rPr lang="en-US" strike="noStrike" noProof="1"/>
              <a:t>Fourth level</a:t>
            </a:r>
          </a:p>
          <a:p>
            <a:pPr lvl="4" fontAlgn="auto"/>
            <a:r>
              <a:rPr lang="en-US" strike="noStrike" noProof="1"/>
              <a:t>Fifth level</a:t>
            </a:r>
          </a:p>
        </p:txBody>
      </p:sp>
      <p:sp>
        <p:nvSpPr>
          <p:cNvPr id="3" name="Title 2"/>
          <p:cNvSpPr>
            <a:spLocks noGrp="1"/>
          </p:cNvSpPr>
          <p:nvPr>
            <p:ph type="title" hasCustomPrompt="1"/>
          </p:nvPr>
        </p:nvSpPr>
        <p:spPr>
          <a:xfrm>
            <a:off x="503870" y="503999"/>
            <a:ext cx="11183563" cy="369332"/>
          </a:xfrm>
        </p:spPr>
        <p:txBody>
          <a:bodyPr/>
          <a:lstStyle/>
          <a:p>
            <a:pPr fontAlgn="auto"/>
            <a:r>
              <a:rPr lang="en-US" strike="noStrike" noProof="0" dirty="0"/>
              <a:t>Insert page title (sentence case)</a:t>
            </a:r>
            <a:endParaRPr lang="en-US" strike="noStrike" noProof="1"/>
          </a:p>
        </p:txBody>
      </p:sp>
    </p:spTree>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userDrawn="1">
  <p:cSld name="Cover white">
    <p:spTree>
      <p:nvGrpSpPr>
        <p:cNvPr id="1" name=""/>
        <p:cNvGrpSpPr/>
        <p:nvPr/>
      </p:nvGrpSpPr>
      <p:grpSpPr>
        <a:xfrm>
          <a:off x="0" y="0"/>
          <a:ext cx="0" cy="0"/>
          <a:chOff x="0" y="0"/>
          <a:chExt cx="0" cy="0"/>
        </a:xfrm>
      </p:grpSpPr>
      <p:sp>
        <p:nvSpPr>
          <p:cNvPr id="24" name="Classification"/>
          <p:cNvSpPr txBox="1"/>
          <p:nvPr userDrawn="1"/>
        </p:nvSpPr>
        <p:spPr>
          <a:xfrm>
            <a:off x="287926" y="5093866"/>
            <a:ext cx="4203760"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79705" indent="-179705">
              <a:spcBef>
                <a:spcPts val="600"/>
              </a:spcBef>
              <a:buClr>
                <a:schemeClr val="accent1"/>
              </a:buClr>
              <a:buFont typeface="Wingdings" panose="05000000000000000000" pitchFamily="2" charset="2"/>
              <a:buChar char="§"/>
              <a:defRPr sz="1800">
                <a:latin typeface="+mn-lt"/>
              </a:defRPr>
            </a:lvl2pPr>
            <a:lvl3pPr marL="360045" indent="-179705">
              <a:spcBef>
                <a:spcPts val="300"/>
              </a:spcBef>
              <a:buClr>
                <a:schemeClr val="tx1"/>
              </a:buClr>
              <a:buSzPct val="100000"/>
              <a:buFont typeface="Arial" panose="020B0604020202020204" pitchFamily="34" charset="0"/>
              <a:buChar char="–"/>
              <a:defRPr lang="en-US" sz="1800" noProof="0" dirty="0" smtClean="0">
                <a:latin typeface="+mn-lt"/>
              </a:defRPr>
            </a:lvl3pPr>
            <a:lvl4pPr marL="539750" indent="-179705">
              <a:spcBef>
                <a:spcPts val="300"/>
              </a:spcBef>
              <a:buClr>
                <a:schemeClr val="tx1"/>
              </a:buClr>
              <a:buSzPct val="120000"/>
              <a:buFont typeface="Arial" panose="020B0604020202020204" pitchFamily="34" charset="0"/>
              <a:buChar char="▫"/>
              <a:defRPr sz="1600">
                <a:latin typeface="+mn-lt"/>
              </a:defRPr>
            </a:lvl4pPr>
            <a:lvl5pPr marL="720090" indent="-179705">
              <a:spcBef>
                <a:spcPts val="100"/>
              </a:spcBef>
              <a:buClr>
                <a:schemeClr val="tx1"/>
              </a:buClr>
              <a:buSzPct val="100000"/>
              <a:buFont typeface="Symbol" panose="05050102010706020507" pitchFamily="18" charset="2"/>
              <a:buChar char="-"/>
              <a:defRPr sz="1400" baseline="0">
                <a:latin typeface="+mn-lt"/>
              </a:defRPr>
            </a:lvl5pPr>
            <a:lvl6pPr marL="2994025" indent="-272415">
              <a:spcBef>
                <a:spcPct val="20000"/>
              </a:spcBef>
              <a:buFont typeface="Arial" panose="020B0604020202020204" pitchFamily="34" charset="0"/>
              <a:buChar char="•"/>
              <a:defRPr sz="2400"/>
            </a:lvl6pPr>
            <a:lvl7pPr marL="3538220" indent="-272415">
              <a:spcBef>
                <a:spcPct val="20000"/>
              </a:spcBef>
              <a:buFont typeface="Arial" panose="020B0604020202020204" pitchFamily="34" charset="0"/>
              <a:buChar char="•"/>
              <a:defRPr sz="2400"/>
            </a:lvl7pPr>
            <a:lvl8pPr marL="4083050" indent="-272415">
              <a:spcBef>
                <a:spcPct val="20000"/>
              </a:spcBef>
              <a:buFont typeface="Arial" panose="020B0604020202020204" pitchFamily="34" charset="0"/>
              <a:buChar char="•"/>
              <a:defRPr sz="2400"/>
            </a:lvl8pPr>
            <a:lvl9pPr marL="4627245" indent="-272415">
              <a:spcBef>
                <a:spcPct val="20000"/>
              </a:spcBef>
              <a:buFont typeface="Arial" panose="020B0604020202020204" pitchFamily="34" charset="0"/>
              <a:buChar char="•"/>
              <a:defRPr sz="2400"/>
            </a:lvl9pPr>
          </a:lstStyle>
          <a:p>
            <a:pPr defTabSz="896620">
              <a:buClr>
                <a:srgbClr val="F0AB00"/>
              </a:buClr>
            </a:pPr>
            <a:r>
              <a:rPr lang="en-US" sz="900" dirty="0">
                <a:solidFill>
                  <a:srgbClr val="000000"/>
                </a:solidFill>
              </a:rPr>
              <a:t>INTERNAL PARTNER</a:t>
            </a:r>
          </a:p>
        </p:txBody>
      </p:sp>
      <p:sp>
        <p:nvSpPr>
          <p:cNvPr id="6" name="Speaker"/>
          <p:cNvSpPr>
            <a:spLocks noGrp="1"/>
          </p:cNvSpPr>
          <p:nvPr userDrawn="1">
            <p:ph type="subTitle" idx="1" hasCustomPrompt="1"/>
          </p:nvPr>
        </p:nvSpPr>
        <p:spPr bwMode="gray">
          <a:xfrm>
            <a:off x="287927" y="4268506"/>
            <a:ext cx="8592933" cy="430887"/>
          </a:xfrm>
        </p:spPr>
        <p:txBody>
          <a:bodyPr wrap="square" anchor="t" anchorCtr="0">
            <a:noAutofit/>
          </a:bodyPr>
          <a:lstStyle>
            <a:lvl1pPr marL="0" marR="0" indent="0" algn="l" defTabSz="1066800" rtl="0" eaLnBrk="1" fontAlgn="auto" latinLnBrk="0" hangingPunct="1">
              <a:lnSpc>
                <a:spcPct val="100000"/>
              </a:lnSpc>
              <a:spcBef>
                <a:spcPts val="0"/>
              </a:spcBef>
              <a:spcAft>
                <a:spcPts val="0"/>
              </a:spcAft>
              <a:buClr>
                <a:schemeClr val="accent1"/>
              </a:buClr>
              <a:buSzPct val="80000"/>
              <a:buFontTx/>
              <a:buNone/>
              <a:defRPr sz="1400" b="0" baseline="0">
                <a:solidFill>
                  <a:schemeClr val="tx1"/>
                </a:solidFill>
              </a:defRPr>
            </a:lvl1pPr>
            <a:lvl2pPr marL="544195" indent="0" algn="ctr">
              <a:buNone/>
              <a:defRPr>
                <a:solidFill>
                  <a:schemeClr val="tx1">
                    <a:tint val="75000"/>
                  </a:schemeClr>
                </a:solidFill>
              </a:defRPr>
            </a:lvl2pPr>
            <a:lvl3pPr marL="1088390" indent="0" algn="ctr">
              <a:buNone/>
              <a:defRPr>
                <a:solidFill>
                  <a:schemeClr val="tx1">
                    <a:tint val="75000"/>
                  </a:schemeClr>
                </a:solidFill>
              </a:defRPr>
            </a:lvl3pPr>
            <a:lvl4pPr marL="1631950" indent="0" algn="ctr">
              <a:buNone/>
              <a:defRPr>
                <a:solidFill>
                  <a:schemeClr val="tx1">
                    <a:tint val="75000"/>
                  </a:schemeClr>
                </a:solidFill>
              </a:defRPr>
            </a:lvl4pPr>
            <a:lvl5pPr marL="2176145" indent="0" algn="ctr">
              <a:buNone/>
              <a:defRPr>
                <a:solidFill>
                  <a:schemeClr val="tx1">
                    <a:tint val="75000"/>
                  </a:schemeClr>
                </a:solidFill>
              </a:defRPr>
            </a:lvl5pPr>
            <a:lvl6pPr marL="2719705" indent="0" algn="ctr">
              <a:buNone/>
              <a:defRPr>
                <a:solidFill>
                  <a:schemeClr val="tx1">
                    <a:tint val="75000"/>
                  </a:schemeClr>
                </a:solidFill>
              </a:defRPr>
            </a:lvl6pPr>
            <a:lvl7pPr marL="3263900" indent="0" algn="ctr">
              <a:buNone/>
              <a:defRPr>
                <a:solidFill>
                  <a:schemeClr val="tx1">
                    <a:tint val="75000"/>
                  </a:schemeClr>
                </a:solidFill>
              </a:defRPr>
            </a:lvl7pPr>
            <a:lvl8pPr marL="3807460" indent="0" algn="ctr">
              <a:buNone/>
              <a:defRPr>
                <a:solidFill>
                  <a:schemeClr val="tx1">
                    <a:tint val="75000"/>
                  </a:schemeClr>
                </a:solidFill>
              </a:defRPr>
            </a:lvl8pPr>
            <a:lvl9pPr marL="4351655" indent="0" algn="ctr">
              <a:buNone/>
              <a:defRPr>
                <a:solidFill>
                  <a:schemeClr val="tx1">
                    <a:tint val="75000"/>
                  </a:schemeClr>
                </a:solidFill>
              </a:defRPr>
            </a:lvl9pPr>
          </a:lstStyle>
          <a:p>
            <a:r>
              <a:rPr lang="en-US" dirty="0"/>
              <a:t>Speaker’s Name, SAP</a:t>
            </a:r>
          </a:p>
          <a:p>
            <a:pPr marL="0" marR="0" lvl="0" indent="0" algn="l" defTabSz="1066800" rtl="0" eaLnBrk="1" fontAlgn="auto" latinLnBrk="0" hangingPunct="1">
              <a:lnSpc>
                <a:spcPct val="100000"/>
              </a:lnSpc>
              <a:spcBef>
                <a:spcPts val="0"/>
              </a:spcBef>
              <a:spcAft>
                <a:spcPts val="0"/>
              </a:spcAft>
              <a:buClr>
                <a:schemeClr val="accent1"/>
              </a:buClr>
              <a:buSzPct val="80000"/>
              <a:buFontTx/>
              <a:buNone/>
              <a:defRPr/>
            </a:pPr>
            <a:r>
              <a:rPr lang="en-US" dirty="0"/>
              <a:t>Month 00, 2017</a:t>
            </a:r>
          </a:p>
        </p:txBody>
      </p:sp>
      <p:sp>
        <p:nvSpPr>
          <p:cNvPr id="10" name="Presentation Title"/>
          <p:cNvSpPr>
            <a:spLocks noGrp="1"/>
          </p:cNvSpPr>
          <p:nvPr>
            <p:ph type="body" sz="quarter" idx="14" hasCustomPrompt="1"/>
          </p:nvPr>
        </p:nvSpPr>
        <p:spPr>
          <a:xfrm>
            <a:off x="287927" y="2706317"/>
            <a:ext cx="8592933" cy="997196"/>
          </a:xfrm>
        </p:spPr>
        <p:txBody>
          <a:bodyPr wrap="square">
            <a:noAutofit/>
          </a:bodyPr>
          <a:lstStyle>
            <a:lvl1pPr>
              <a:lnSpc>
                <a:spcPct val="90000"/>
              </a:lnSpc>
              <a:spcBef>
                <a:spcPts val="0"/>
              </a:spcBef>
              <a:defRPr sz="3600" b="1" baseline="0"/>
            </a:lvl1pPr>
          </a:lstStyle>
          <a:p>
            <a:pPr lvl="0"/>
            <a:r>
              <a:rPr lang="en-US" dirty="0"/>
              <a:t>Title Goes Here </a:t>
            </a:r>
            <a:br>
              <a:rPr lang="en-US" dirty="0"/>
            </a:br>
            <a:r>
              <a:rPr lang="en-US" dirty="0"/>
              <a:t>and Here and Here.</a:t>
            </a:r>
          </a:p>
        </p:txBody>
      </p:sp>
      <p:grpSp>
        <p:nvGrpSpPr>
          <p:cNvPr id="2" name="Group 1"/>
          <p:cNvGrpSpPr/>
          <p:nvPr userDrawn="1"/>
        </p:nvGrpSpPr>
        <p:grpSpPr>
          <a:xfrm>
            <a:off x="9168786" y="0"/>
            <a:ext cx="3023214" cy="6858000"/>
            <a:chOff x="9171173" y="0"/>
            <a:chExt cx="3024002" cy="6855990"/>
          </a:xfrm>
        </p:grpSpPr>
        <p:sp>
          <p:nvSpPr>
            <p:cNvPr id="17" name="Rectangle 16"/>
            <p:cNvSpPr/>
            <p:nvPr userDrawn="1"/>
          </p:nvSpPr>
          <p:spPr bwMode="gray">
            <a:xfrm>
              <a:off x="11187175" y="0"/>
              <a:ext cx="1008000" cy="6855990"/>
            </a:xfrm>
            <a:prstGeom prst="rect">
              <a:avLst/>
            </a:prstGeom>
            <a:solidFill>
              <a:srgbClr val="FB8500"/>
            </a:solidFill>
            <a:ln w="6350" algn="ctr">
              <a:noFill/>
              <a:miter lim="800000"/>
            </a:ln>
          </p:spPr>
          <p:txBody>
            <a:bodyPr lIns="91780" tIns="73424" rIns="91780" bIns="73424" rtlCol="0" anchor="ctr"/>
            <a:lstStyle/>
            <a:p>
              <a:pPr algn="ctr" defTabSz="895985" fontAlgn="base">
                <a:spcBef>
                  <a:spcPct val="50000"/>
                </a:spcBef>
                <a:spcAft>
                  <a:spcPct val="0"/>
                </a:spcAft>
                <a:buClr>
                  <a:srgbClr val="F0AB00"/>
                </a:buClr>
                <a:buSzPct val="80000"/>
              </a:pPr>
              <a:endParaRPr lang="en-US" sz="2000" kern="0" dirty="0" err="1">
                <a:solidFill>
                  <a:srgbClr val="000000"/>
                </a:solidFill>
                <a:ea typeface="Arial Unicode MS" pitchFamily="34" charset="-128"/>
                <a:cs typeface="Arial Unicode MS" pitchFamily="34" charset="-128"/>
              </a:endParaRPr>
            </a:p>
          </p:txBody>
        </p:sp>
        <p:sp>
          <p:nvSpPr>
            <p:cNvPr id="18" name="Rectangle 17"/>
            <p:cNvSpPr/>
            <p:nvPr userDrawn="1"/>
          </p:nvSpPr>
          <p:spPr bwMode="gray">
            <a:xfrm>
              <a:off x="10179174" y="0"/>
              <a:ext cx="1008000" cy="6855990"/>
            </a:xfrm>
            <a:prstGeom prst="rect">
              <a:avLst/>
            </a:prstGeom>
            <a:solidFill>
              <a:srgbClr val="FB8500">
                <a:alpha val="81000"/>
              </a:srgbClr>
            </a:solidFill>
            <a:ln w="6350" algn="ctr">
              <a:noFill/>
              <a:miter lim="800000"/>
            </a:ln>
          </p:spPr>
          <p:txBody>
            <a:bodyPr lIns="91780" tIns="73424" rIns="91780" bIns="73424" rtlCol="0" anchor="ctr"/>
            <a:lstStyle/>
            <a:p>
              <a:pPr algn="ctr" defTabSz="895985" fontAlgn="base">
                <a:spcBef>
                  <a:spcPct val="50000"/>
                </a:spcBef>
                <a:spcAft>
                  <a:spcPct val="0"/>
                </a:spcAft>
                <a:buClr>
                  <a:srgbClr val="F0AB00"/>
                </a:buClr>
                <a:buSzPct val="80000"/>
              </a:pPr>
              <a:endParaRPr lang="en-US" sz="2000" kern="0" dirty="0" err="1">
                <a:solidFill>
                  <a:srgbClr val="000000"/>
                </a:solidFill>
                <a:ea typeface="Arial Unicode MS" pitchFamily="34" charset="-128"/>
                <a:cs typeface="Arial Unicode MS" pitchFamily="34" charset="-128"/>
              </a:endParaRPr>
            </a:p>
          </p:txBody>
        </p:sp>
        <p:sp>
          <p:nvSpPr>
            <p:cNvPr id="22" name="Rectangle 21"/>
            <p:cNvSpPr/>
            <p:nvPr userDrawn="1"/>
          </p:nvSpPr>
          <p:spPr bwMode="gray">
            <a:xfrm>
              <a:off x="9171173" y="0"/>
              <a:ext cx="1008000" cy="6855990"/>
            </a:xfrm>
            <a:prstGeom prst="rect">
              <a:avLst/>
            </a:prstGeom>
            <a:solidFill>
              <a:srgbClr val="FB8500">
                <a:alpha val="54000"/>
              </a:srgbClr>
            </a:solidFill>
            <a:ln w="6350" algn="ctr">
              <a:noFill/>
              <a:miter lim="800000"/>
            </a:ln>
          </p:spPr>
          <p:txBody>
            <a:bodyPr lIns="91780" tIns="73424" rIns="91780" bIns="73424" rtlCol="0" anchor="ctr"/>
            <a:lstStyle/>
            <a:p>
              <a:pPr algn="ctr" defTabSz="895985" fontAlgn="base">
                <a:spcBef>
                  <a:spcPct val="50000"/>
                </a:spcBef>
                <a:spcAft>
                  <a:spcPct val="0"/>
                </a:spcAft>
                <a:buClr>
                  <a:srgbClr val="F0AB00"/>
                </a:buClr>
                <a:buSzPct val="80000"/>
              </a:pPr>
              <a:endParaRPr lang="en-US" sz="2000" kern="0" dirty="0" err="1">
                <a:solidFill>
                  <a:srgbClr val="000000"/>
                </a:solidFill>
                <a:ea typeface="Arial Unicode MS" pitchFamily="34" charset="-128"/>
                <a:cs typeface="Arial Unicode MS" pitchFamily="34" charset="-128"/>
              </a:endParaRPr>
            </a:p>
          </p:txBody>
        </p:sp>
      </p:gr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7" name="Content Placeholder 2"/>
          <p:cNvSpPr>
            <a:spLocks noGrp="1"/>
          </p:cNvSpPr>
          <p:nvPr>
            <p:ph idx="1" hasCustomPrompt="1"/>
          </p:nvPr>
        </p:nvSpPr>
        <p:spPr>
          <a:xfrm>
            <a:off x="323917" y="1692017"/>
            <a:ext cx="11542194" cy="4392000"/>
          </a:xfrm>
        </p:spPr>
        <p:txBody>
          <a:bodyPr tIns="0"/>
          <a:lstStyle>
            <a:lvl1pPr algn="l">
              <a:defRPr b="0"/>
            </a:lvl1pPr>
          </a:lstStyle>
          <a:p>
            <a:pPr lvl="0"/>
            <a:r>
              <a:rPr lang="en-US" dirty="0"/>
              <a:t>Click to add content</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image" Target="../media/image2.png"/><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theme" Target="../theme/theme2.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theme" Target="../theme/theme3.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theme" Target="../theme/theme4.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67.xml"/><Relationship Id="rId2" Type="http://schemas.openxmlformats.org/officeDocument/2006/relationships/slideLayout" Target="../slideLayouts/slideLayout66.xml"/><Relationship Id="rId1" Type="http://schemas.openxmlformats.org/officeDocument/2006/relationships/slideLayout" Target="../slideLayouts/slideLayout65.xml"/><Relationship Id="rId5" Type="http://schemas.openxmlformats.org/officeDocument/2006/relationships/theme" Target="../theme/theme5.xml"/><Relationship Id="rId4" Type="http://schemas.openxmlformats.org/officeDocument/2006/relationships/slideLayout" Target="../slideLayouts/slideLayout68.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5" Type="http://schemas.openxmlformats.org/officeDocument/2006/relationships/slideLayout" Target="../slideLayouts/slideLayout73.xml"/><Relationship Id="rId4"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78.xml"/><Relationship Id="rId7" Type="http://schemas.openxmlformats.org/officeDocument/2006/relationships/slideLayout" Target="../slideLayouts/slideLayout82.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5" Type="http://schemas.openxmlformats.org/officeDocument/2006/relationships/slideLayout" Target="../slideLayouts/slideLayout80.xml"/><Relationship Id="rId4"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3917" y="324000"/>
            <a:ext cx="11542194" cy="756000"/>
          </a:xfrm>
          <a:prstGeom prst="rect">
            <a:avLst/>
          </a:prstGeom>
        </p:spPr>
        <p:txBody>
          <a:bodyPr vert="horz" lIns="0" tIns="0" rIns="0" bIns="0" rtlCol="0" anchor="ctr" anchorCtr="0">
            <a:noAutofit/>
          </a:bodyPr>
          <a:lstStyle/>
          <a:p>
            <a:r>
              <a:rPr lang="en-US" noProof="0" dirty="0"/>
              <a:t>Insert page title</a:t>
            </a:r>
          </a:p>
        </p:txBody>
      </p:sp>
      <p:sp>
        <p:nvSpPr>
          <p:cNvPr id="3" name="Text Placeholder 2"/>
          <p:cNvSpPr>
            <a:spLocks noGrp="1"/>
          </p:cNvSpPr>
          <p:nvPr>
            <p:ph type="body" idx="1"/>
          </p:nvPr>
        </p:nvSpPr>
        <p:spPr bwMode="gray">
          <a:xfrm>
            <a:off x="323917" y="1690708"/>
            <a:ext cx="11542194" cy="4391025"/>
          </a:xfrm>
          <a:prstGeom prst="rect">
            <a:avLst/>
          </a:prstGeom>
        </p:spPr>
        <p:txBody>
          <a:bodyPr vert="horz" lIns="0" tIns="0" rIns="0" bIns="0" rtlCol="0">
            <a:no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3" name="Rectangle 32"/>
          <p:cNvSpPr/>
          <p:nvPr/>
        </p:nvSpPr>
        <p:spPr bwMode="gray">
          <a:xfrm>
            <a:off x="323917" y="0"/>
            <a:ext cx="11542194" cy="162000"/>
          </a:xfrm>
          <a:prstGeom prst="rect">
            <a:avLst/>
          </a:prstGeom>
          <a:solidFill>
            <a:schemeClr val="accent2"/>
          </a:solidFill>
          <a:ln w="9525" algn="ctr">
            <a:noFill/>
            <a:miter lim="800000"/>
          </a:ln>
        </p:spPr>
        <p:txBody>
          <a:bodyPr lIns="106772" tIns="85426" rIns="106772" bIns="85426" rtlCol="0" anchor="ctr"/>
          <a:lstStyle/>
          <a:p>
            <a:pPr algn="ctr" defTabSz="1084580" fontAlgn="base">
              <a:spcBef>
                <a:spcPct val="50000"/>
              </a:spcBef>
              <a:spcAft>
                <a:spcPct val="0"/>
              </a:spcAft>
              <a:buClr>
                <a:srgbClr val="F0AB00"/>
              </a:buClr>
              <a:buSzPct val="80000"/>
            </a:pPr>
            <a:endParaRPr lang="en-US" sz="1900" kern="0" dirty="0" err="1">
              <a:solidFill>
                <a:srgbClr val="000000"/>
              </a:solidFill>
              <a:ea typeface="Arial Unicode MS" pitchFamily="34" charset="-128"/>
              <a:cs typeface="Arial Unicode MS" pitchFamily="34" charset="-128"/>
            </a:endParaRPr>
          </a:p>
        </p:txBody>
      </p:sp>
      <p:cxnSp>
        <p:nvCxnSpPr>
          <p:cNvPr id="8" name="Straight Connector 7"/>
          <p:cNvCxnSpPr/>
          <p:nvPr/>
        </p:nvCxnSpPr>
        <p:spPr>
          <a:xfrm>
            <a:off x="323917" y="1231200"/>
            <a:ext cx="11542194"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bwMode="white">
          <a:xfrm>
            <a:off x="323917" y="6535738"/>
            <a:ext cx="11542194" cy="324000"/>
          </a:xfrm>
          <a:prstGeom prst="rect">
            <a:avLst/>
          </a:prstGeom>
          <a:solidFill>
            <a:schemeClr val="tx1"/>
          </a:solidFill>
          <a:ln w="9525" algn="ctr">
            <a:noFill/>
            <a:miter lim="800000"/>
          </a:ln>
        </p:spPr>
        <p:txBody>
          <a:bodyPr lIns="106772" tIns="85426" rIns="106772" bIns="85426" rtlCol="0" anchor="ctr"/>
          <a:lstStyle/>
          <a:p>
            <a:pPr algn="ctr" defTabSz="1084580" fontAlgn="base">
              <a:spcBef>
                <a:spcPct val="50000"/>
              </a:spcBef>
              <a:spcAft>
                <a:spcPct val="0"/>
              </a:spcAft>
              <a:buClr>
                <a:srgbClr val="F0AB00"/>
              </a:buClr>
              <a:buSzPct val="80000"/>
            </a:pPr>
            <a:endParaRPr lang="en-US" sz="1900" kern="0" dirty="0" err="1">
              <a:solidFill>
                <a:srgbClr val="000000"/>
              </a:solidFill>
              <a:ea typeface="Arial Unicode MS" pitchFamily="34" charset="-128"/>
              <a:cs typeface="Arial Unicode MS" pitchFamily="34" charset="-128"/>
            </a:endParaRPr>
          </a:p>
        </p:txBody>
      </p:sp>
      <p:sp>
        <p:nvSpPr>
          <p:cNvPr id="34" name="TextBox 33"/>
          <p:cNvSpPr txBox="1"/>
          <p:nvPr/>
        </p:nvSpPr>
        <p:spPr bwMode="black">
          <a:xfrm>
            <a:off x="11621736" y="6620811"/>
            <a:ext cx="243336" cy="153852"/>
          </a:xfrm>
          <a:prstGeom prst="rect">
            <a:avLst/>
          </a:prstGeom>
          <a:noFill/>
        </p:spPr>
        <p:txBody>
          <a:bodyPr wrap="none" lIns="0" tIns="0" rIns="85426" bIns="0" rtlCol="0">
            <a:spAutoFit/>
          </a:bodyPr>
          <a:lstStyle/>
          <a:p>
            <a:pPr marL="111125" indent="-111125" algn="r" defTabSz="1084580">
              <a:buClr>
                <a:srgbClr val="666666"/>
              </a:buClr>
              <a:buFont typeface="Arial" panose="020B0604020202020204" pitchFamily="34" charset="0"/>
              <a:buNone/>
            </a:pPr>
            <a:fld id="{0BDC132A-5C91-4078-9777-31DA19A62E0A}" type="slidenum">
              <a:rPr lang="en-US" sz="1000" smtClean="0">
                <a:solidFill>
                  <a:srgbClr val="FFFFFF"/>
                </a:solidFill>
              </a:rPr>
              <a:pPr marL="111125" indent="-111125" algn="r" defTabSz="1084580">
                <a:buClr>
                  <a:srgbClr val="666666"/>
                </a:buClr>
                <a:buFont typeface="Arial" panose="020B0604020202020204" pitchFamily="34" charset="0"/>
                <a:buNone/>
              </a:pPr>
              <a:t>‹#›</a:t>
            </a:fld>
            <a:endParaRPr lang="en-US" sz="1000"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1084580" rtl="0" eaLnBrk="1" latinLnBrk="0" hangingPunct="1">
        <a:spcBef>
          <a:spcPct val="0"/>
        </a:spcBef>
        <a:buNone/>
        <a:defRPr sz="2900" b="1" kern="1200">
          <a:solidFill>
            <a:schemeClr val="accent2"/>
          </a:solidFill>
          <a:latin typeface="+mj-lt"/>
          <a:ea typeface="+mj-ea"/>
          <a:cs typeface="+mj-cs"/>
        </a:defRPr>
      </a:lvl1pPr>
    </p:titleStyle>
    <p:bodyStyle>
      <a:lvl1pPr marL="0" indent="0" algn="l" defTabSz="1084580" rtl="0" eaLnBrk="1" latinLnBrk="0" hangingPunct="1">
        <a:spcBef>
          <a:spcPts val="2395"/>
        </a:spcBef>
        <a:buClr>
          <a:schemeClr val="accent1"/>
        </a:buClr>
        <a:buSzPct val="80000"/>
        <a:buFontTx/>
        <a:buNone/>
        <a:defRPr sz="2000" b="1" kern="1200">
          <a:solidFill>
            <a:schemeClr val="tx1"/>
          </a:solidFill>
          <a:latin typeface="+mn-lt"/>
          <a:ea typeface="+mn-ea"/>
          <a:cs typeface="+mn-cs"/>
        </a:defRPr>
      </a:lvl1pPr>
      <a:lvl2pPr marL="0" indent="0" algn="l" defTabSz="1084580" rtl="0" eaLnBrk="1" latinLnBrk="0" hangingPunct="1">
        <a:spcBef>
          <a:spcPts val="600"/>
        </a:spcBef>
        <a:buClr>
          <a:schemeClr val="accent1"/>
        </a:buClr>
        <a:buSzPct val="80000"/>
        <a:buFont typeface="Wingdings" panose="05000000000000000000" pitchFamily="2" charset="2"/>
        <a:buNone/>
        <a:defRPr sz="2000" kern="1200">
          <a:solidFill>
            <a:schemeClr val="tx1"/>
          </a:solidFill>
          <a:latin typeface="+mn-lt"/>
          <a:ea typeface="+mn-ea"/>
          <a:cs typeface="+mn-cs"/>
        </a:defRPr>
      </a:lvl2pPr>
      <a:lvl3pPr marL="179070" indent="-179070" algn="l" defTabSz="1084580" rtl="0" eaLnBrk="1" latinLnBrk="0" hangingPunct="1">
        <a:spcBef>
          <a:spcPts val="400"/>
        </a:spcBef>
        <a:buClr>
          <a:schemeClr val="accent1"/>
        </a:buClr>
        <a:buSzPct val="100000"/>
        <a:buFont typeface="Wingdings" panose="05000000000000000000" pitchFamily="2" charset="2"/>
        <a:buChar char=""/>
        <a:defRPr sz="1800" kern="1200">
          <a:solidFill>
            <a:schemeClr val="tx1"/>
          </a:solidFill>
          <a:latin typeface="+mn-lt"/>
          <a:ea typeface="+mn-ea"/>
          <a:cs typeface="+mn-cs"/>
        </a:defRPr>
      </a:lvl3pPr>
      <a:lvl4pPr marL="358775" indent="-179070" algn="l" defTabSz="1084580" rtl="0" eaLnBrk="1" latinLnBrk="0" hangingPunct="1">
        <a:spcBef>
          <a:spcPts val="400"/>
        </a:spcBef>
        <a:buClr>
          <a:schemeClr val="accent2"/>
        </a:buClr>
        <a:buSzPct val="100000"/>
        <a:buFont typeface="Arial" panose="020B0604020202020204" pitchFamily="34" charset="0"/>
        <a:buChar char="–"/>
        <a:defRPr sz="1800" kern="1200">
          <a:solidFill>
            <a:schemeClr val="tx1"/>
          </a:solidFill>
          <a:latin typeface="+mn-lt"/>
          <a:ea typeface="+mn-ea"/>
          <a:cs typeface="+mn-cs"/>
        </a:defRPr>
      </a:lvl4pPr>
      <a:lvl5pPr marL="537845" indent="-179070" algn="l" defTabSz="1084580" rtl="0" eaLnBrk="1" latinLnBrk="0" hangingPunct="1">
        <a:spcBef>
          <a:spcPts val="250"/>
        </a:spcBef>
        <a:buClr>
          <a:schemeClr val="accent2"/>
        </a:buClr>
        <a:buSzPct val="100000"/>
        <a:buFont typeface="Courier New" panose="02070309020205020404" pitchFamily="49" charset="0"/>
        <a:buChar char="o"/>
        <a:defRPr sz="1500" kern="1200">
          <a:solidFill>
            <a:schemeClr val="tx1"/>
          </a:solidFill>
          <a:latin typeface="+mn-lt"/>
          <a:ea typeface="+mn-ea"/>
          <a:cs typeface="+mn-cs"/>
        </a:defRPr>
      </a:lvl5pPr>
      <a:lvl6pPr marL="2983230" indent="-271145" algn="l" defTabSz="10845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25520" indent="-271145" algn="l" defTabSz="10845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67810" indent="-271145" algn="l" defTabSz="10845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10735" indent="-271145" algn="l" defTabSz="10845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de-DE"/>
      </a:defPPr>
      <a:lvl1pPr marL="0" algn="l" defTabSz="1084580" rtl="0" eaLnBrk="1" latinLnBrk="0" hangingPunct="1">
        <a:defRPr sz="2100" kern="1200">
          <a:solidFill>
            <a:schemeClr val="tx1"/>
          </a:solidFill>
          <a:latin typeface="+mn-lt"/>
          <a:ea typeface="+mn-ea"/>
          <a:cs typeface="+mn-cs"/>
        </a:defRPr>
      </a:lvl1pPr>
      <a:lvl2pPr marL="542290" algn="l" defTabSz="1084580" rtl="0" eaLnBrk="1" latinLnBrk="0" hangingPunct="1">
        <a:defRPr sz="2100" kern="1200">
          <a:solidFill>
            <a:schemeClr val="tx1"/>
          </a:solidFill>
          <a:latin typeface="+mn-lt"/>
          <a:ea typeface="+mn-ea"/>
          <a:cs typeface="+mn-cs"/>
        </a:defRPr>
      </a:lvl2pPr>
      <a:lvl3pPr marL="1084580" algn="l" defTabSz="1084580" rtl="0" eaLnBrk="1" latinLnBrk="0" hangingPunct="1">
        <a:defRPr sz="2100" kern="1200">
          <a:solidFill>
            <a:schemeClr val="tx1"/>
          </a:solidFill>
          <a:latin typeface="+mn-lt"/>
          <a:ea typeface="+mn-ea"/>
          <a:cs typeface="+mn-cs"/>
        </a:defRPr>
      </a:lvl3pPr>
      <a:lvl4pPr marL="1627505" algn="l" defTabSz="1084580" rtl="0" eaLnBrk="1" latinLnBrk="0" hangingPunct="1">
        <a:defRPr sz="2100" kern="1200">
          <a:solidFill>
            <a:schemeClr val="tx1"/>
          </a:solidFill>
          <a:latin typeface="+mn-lt"/>
          <a:ea typeface="+mn-ea"/>
          <a:cs typeface="+mn-cs"/>
        </a:defRPr>
      </a:lvl4pPr>
      <a:lvl5pPr marL="2169795" algn="l" defTabSz="1084580" rtl="0" eaLnBrk="1" latinLnBrk="0" hangingPunct="1">
        <a:defRPr sz="2100" kern="1200">
          <a:solidFill>
            <a:schemeClr val="tx1"/>
          </a:solidFill>
          <a:latin typeface="+mn-lt"/>
          <a:ea typeface="+mn-ea"/>
          <a:cs typeface="+mn-cs"/>
        </a:defRPr>
      </a:lvl5pPr>
      <a:lvl6pPr marL="2712085" algn="l" defTabSz="1084580" rtl="0" eaLnBrk="1" latinLnBrk="0" hangingPunct="1">
        <a:defRPr sz="2100" kern="1200">
          <a:solidFill>
            <a:schemeClr val="tx1"/>
          </a:solidFill>
          <a:latin typeface="+mn-lt"/>
          <a:ea typeface="+mn-ea"/>
          <a:cs typeface="+mn-cs"/>
        </a:defRPr>
      </a:lvl6pPr>
      <a:lvl7pPr marL="3254375" algn="l" defTabSz="1084580" rtl="0" eaLnBrk="1" latinLnBrk="0" hangingPunct="1">
        <a:defRPr sz="2100" kern="1200">
          <a:solidFill>
            <a:schemeClr val="tx1"/>
          </a:solidFill>
          <a:latin typeface="+mn-lt"/>
          <a:ea typeface="+mn-ea"/>
          <a:cs typeface="+mn-cs"/>
        </a:defRPr>
      </a:lvl7pPr>
      <a:lvl8pPr marL="3796665" algn="l" defTabSz="1084580" rtl="0" eaLnBrk="1" latinLnBrk="0" hangingPunct="1">
        <a:defRPr sz="2100" kern="1200">
          <a:solidFill>
            <a:schemeClr val="tx1"/>
          </a:solidFill>
          <a:latin typeface="+mn-lt"/>
          <a:ea typeface="+mn-ea"/>
          <a:cs typeface="+mn-cs"/>
        </a:defRPr>
      </a:lvl8pPr>
      <a:lvl9pPr marL="4338955" algn="l" defTabSz="1084580"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448476" y="286931"/>
            <a:ext cx="11068784" cy="437634"/>
          </a:xfrm>
          <a:prstGeom prst="rect">
            <a:avLst/>
          </a:prstGeom>
        </p:spPr>
        <p:txBody>
          <a:bodyPr vert="horz" lIns="0" tIns="0" rIns="0" bIns="0" rtlCol="0" anchor="ctr" anchorCtr="0">
            <a:noAutofit/>
          </a:bodyPr>
          <a:lstStyle/>
          <a:p>
            <a:r>
              <a:rPr lang="en-US" noProof="0" dirty="0"/>
              <a:t>Insert page title</a:t>
            </a:r>
          </a:p>
        </p:txBody>
      </p:sp>
      <p:sp>
        <p:nvSpPr>
          <p:cNvPr id="3" name="Text Placeholder 2"/>
          <p:cNvSpPr>
            <a:spLocks noGrp="1"/>
          </p:cNvSpPr>
          <p:nvPr>
            <p:ph type="body" idx="1"/>
          </p:nvPr>
        </p:nvSpPr>
        <p:spPr bwMode="gray">
          <a:xfrm>
            <a:off x="432000" y="761635"/>
            <a:ext cx="11328000" cy="5320078"/>
          </a:xfrm>
          <a:prstGeom prst="rect">
            <a:avLst/>
          </a:prstGeom>
        </p:spPr>
        <p:txBody>
          <a:bodyPr vert="horz" lIns="0" tIns="0" rIns="0" bIns="0" rtlCol="0">
            <a:no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3" name="Rectangle 32"/>
          <p:cNvSpPr/>
          <p:nvPr/>
        </p:nvSpPr>
        <p:spPr bwMode="gray">
          <a:xfrm>
            <a:off x="432000" y="0"/>
            <a:ext cx="11328000" cy="162000"/>
          </a:xfrm>
          <a:prstGeom prst="rect">
            <a:avLst/>
          </a:prstGeom>
          <a:solidFill>
            <a:schemeClr val="accent1"/>
          </a:solidFill>
          <a:ln w="9525" algn="ctr">
            <a:noFill/>
            <a:miter lim="800000"/>
          </a:ln>
        </p:spPr>
        <p:txBody>
          <a:bodyPr lIns="80338" tIns="64270" rIns="80338" bIns="64270" rtlCol="0" anchor="ctr"/>
          <a:lstStyle/>
          <a:p>
            <a:pPr algn="ctr" defTabSz="815975" fontAlgn="base">
              <a:spcBef>
                <a:spcPct val="50000"/>
              </a:spcBef>
              <a:spcAft>
                <a:spcPct val="0"/>
              </a:spcAft>
              <a:buClr>
                <a:srgbClr val="F0AB00"/>
              </a:buClr>
              <a:buSzPct val="80000"/>
            </a:pPr>
            <a:endParaRPr lang="en-US" sz="1425" kern="0" dirty="0">
              <a:solidFill>
                <a:srgbClr val="000000"/>
              </a:solidFill>
              <a:ea typeface="Arial Unicode MS" pitchFamily="34" charset="-128"/>
              <a:cs typeface="Arial Unicode MS" pitchFamily="34" charset="-128"/>
            </a:endParaRPr>
          </a:p>
        </p:txBody>
      </p:sp>
      <p:cxnSp>
        <p:nvCxnSpPr>
          <p:cNvPr id="8" name="Straight Connector 7"/>
          <p:cNvCxnSpPr/>
          <p:nvPr/>
        </p:nvCxnSpPr>
        <p:spPr>
          <a:xfrm>
            <a:off x="432000" y="811062"/>
            <a:ext cx="113284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bwMode="gray">
          <a:xfrm>
            <a:off x="432004" y="6636185"/>
            <a:ext cx="1646741" cy="115416"/>
          </a:xfrm>
          <a:prstGeom prst="rect">
            <a:avLst/>
          </a:prstGeom>
          <a:noFill/>
        </p:spPr>
        <p:txBody>
          <a:bodyPr wrap="none" lIns="64270" tIns="0" rIns="0" bIns="0" rtlCol="0">
            <a:spAutoFit/>
          </a:bodyPr>
          <a:lstStyle/>
          <a:p>
            <a:pPr marL="118745" indent="-118745" defTabSz="815975">
              <a:buClr>
                <a:srgbClr val="FFFFFF"/>
              </a:buClr>
              <a:buFont typeface="Arial" panose="020B0604020202020204" pitchFamily="34" charset="0"/>
              <a:buChar char="©"/>
            </a:pPr>
            <a:r>
              <a:rPr lang="en-US" sz="750" dirty="0">
                <a:solidFill>
                  <a:srgbClr val="FFFFFF"/>
                </a:solidFill>
              </a:rPr>
              <a:t>2017 </a:t>
            </a:r>
            <a:r>
              <a:rPr lang="en-US" altLang="zh-CN" sz="750" dirty="0">
                <a:solidFill>
                  <a:srgbClr val="FFFFFF"/>
                </a:solidFill>
              </a:rPr>
              <a:t>AVA</a:t>
            </a:r>
            <a:r>
              <a:rPr lang="en-US" sz="750" dirty="0">
                <a:solidFill>
                  <a:srgbClr val="FFFFFF"/>
                </a:solidFill>
              </a:rPr>
              <a:t> </a:t>
            </a:r>
            <a:r>
              <a:rPr lang="en-US" altLang="zh-CN" sz="750" dirty="0">
                <a:solidFill>
                  <a:srgbClr val="FFFFFF"/>
                </a:solidFill>
              </a:rPr>
              <a:t>Inc.</a:t>
            </a:r>
            <a:r>
              <a:rPr lang="en-US" sz="750" dirty="0">
                <a:solidFill>
                  <a:srgbClr val="FFFFFF"/>
                </a:solidFill>
              </a:rPr>
              <a:t>. All rights reserved.</a:t>
            </a:r>
          </a:p>
        </p:txBody>
      </p:sp>
      <p:sp>
        <p:nvSpPr>
          <p:cNvPr id="34" name="TextBox 33"/>
          <p:cNvSpPr txBox="1"/>
          <p:nvPr/>
        </p:nvSpPr>
        <p:spPr bwMode="gray">
          <a:xfrm>
            <a:off x="11582519" y="6636185"/>
            <a:ext cx="181916" cy="115416"/>
          </a:xfrm>
          <a:prstGeom prst="rect">
            <a:avLst/>
          </a:prstGeom>
          <a:noFill/>
        </p:spPr>
        <p:txBody>
          <a:bodyPr wrap="none" lIns="0" tIns="0" rIns="64270" bIns="0" rtlCol="0">
            <a:spAutoFit/>
          </a:bodyPr>
          <a:lstStyle/>
          <a:p>
            <a:pPr marL="83820" indent="-83820" algn="r" defTabSz="815975">
              <a:buClr>
                <a:srgbClr val="666666"/>
              </a:buClr>
              <a:buFont typeface="Arial" panose="020B0604020202020204" pitchFamily="34" charset="0"/>
              <a:buNone/>
            </a:pPr>
            <a:fld id="{0BDC132A-5C91-4078-9777-31DA19A62E0A}" type="slidenum">
              <a:rPr lang="en-US" sz="750" smtClean="0">
                <a:solidFill>
                  <a:srgbClr val="FFFFFF"/>
                </a:solidFill>
              </a:rPr>
              <a:pPr marL="83820" indent="-83820" algn="r" defTabSz="815975">
                <a:buClr>
                  <a:srgbClr val="666666"/>
                </a:buClr>
                <a:buFont typeface="Arial" panose="020B0604020202020204" pitchFamily="34" charset="0"/>
                <a:buNone/>
              </a:pPr>
              <a:t>‹#›</a:t>
            </a:fld>
            <a:endParaRPr lang="en-US" sz="750" dirty="0">
              <a:solidFill>
                <a:srgbClr val="FFFFFF"/>
              </a:solidFill>
            </a:endParaRPr>
          </a:p>
        </p:txBody>
      </p:sp>
      <p:pic>
        <p:nvPicPr>
          <p:cNvPr id="11" name="image9.png"/>
          <p:cNvPicPr/>
          <p:nvPr userDrawn="1"/>
        </p:nvPicPr>
        <p:blipFill>
          <a:blip r:embed="rId25" cstate="screen"/>
          <a:stretch>
            <a:fillRect/>
          </a:stretch>
        </p:blipFill>
        <p:spPr>
          <a:xfrm>
            <a:off x="427565" y="6451187"/>
            <a:ext cx="747379" cy="369995"/>
          </a:xfrm>
          <a:prstGeom prst="rect">
            <a:avLst/>
          </a:prstGeom>
          <a:ln w="12700">
            <a:miter lim="400000"/>
            <a:headEnd/>
            <a:tailEnd/>
          </a:ln>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Lst>
  <p:hf hdr="0" ftr="0" dt="0"/>
  <p:txStyles>
    <p:titleStyle>
      <a:lvl1pPr algn="l" defTabSz="815975" rtl="0" eaLnBrk="1" latinLnBrk="0" hangingPunct="1">
        <a:spcBef>
          <a:spcPct val="0"/>
        </a:spcBef>
        <a:buNone/>
        <a:defRPr sz="2175" b="1" kern="1200" baseline="0">
          <a:solidFill>
            <a:schemeClr val="accent2"/>
          </a:solidFill>
          <a:latin typeface="Arial Black" panose="020B0A04020102020204" pitchFamily="34" charset="0"/>
          <a:ea typeface="微软雅黑" panose="020B0503020204020204" pitchFamily="34" charset="-122"/>
          <a:cs typeface="+mj-cs"/>
        </a:defRPr>
      </a:lvl1pPr>
    </p:titleStyle>
    <p:bodyStyle>
      <a:lvl1pPr marL="0" indent="0" algn="l" defTabSz="815975" rtl="0" eaLnBrk="1" latinLnBrk="0" hangingPunct="1">
        <a:spcBef>
          <a:spcPts val="1445"/>
        </a:spcBef>
        <a:buClr>
          <a:schemeClr val="accent1"/>
        </a:buClr>
        <a:buSzPct val="80000"/>
        <a:buFontTx/>
        <a:buNone/>
        <a:defRPr sz="1575" b="1" kern="1200" baseline="0">
          <a:solidFill>
            <a:schemeClr val="tx1"/>
          </a:solidFill>
          <a:latin typeface="Arial" panose="020B0604020202020204" pitchFamily="34" charset="0"/>
          <a:ea typeface="微软雅黑" panose="020B0503020204020204" pitchFamily="34" charset="-122"/>
          <a:cs typeface="+mn-cs"/>
        </a:defRPr>
      </a:lvl1pPr>
      <a:lvl2pPr marL="0" indent="0" algn="l" defTabSz="815975" rtl="0" eaLnBrk="1" latinLnBrk="0" hangingPunct="1">
        <a:spcBef>
          <a:spcPts val="445"/>
        </a:spcBef>
        <a:buClr>
          <a:schemeClr val="accent1"/>
        </a:buClr>
        <a:buSzPct val="80000"/>
        <a:buFont typeface="Wingdings" panose="05000000000000000000" pitchFamily="2" charset="2"/>
        <a:buNone/>
        <a:defRPr sz="1575" kern="1200" baseline="0">
          <a:solidFill>
            <a:schemeClr val="tx1"/>
          </a:solidFill>
          <a:latin typeface="Arial" panose="020B0604020202020204" pitchFamily="34" charset="0"/>
          <a:ea typeface="微软雅黑" panose="020B0503020204020204" pitchFamily="34" charset="-122"/>
          <a:cs typeface="+mn-cs"/>
        </a:defRPr>
      </a:lvl2pPr>
      <a:lvl3pPr marL="240665" indent="-161290" algn="l" defTabSz="815975" rtl="0" eaLnBrk="1" latinLnBrk="0" hangingPunct="1">
        <a:spcBef>
          <a:spcPts val="375"/>
        </a:spcBef>
        <a:buClr>
          <a:schemeClr val="accent1"/>
        </a:buClr>
        <a:buSzPct val="100000"/>
        <a:buFont typeface="Wingdings" panose="05000000000000000000" pitchFamily="2" charset="2"/>
        <a:buChar char=""/>
        <a:defRPr sz="1425" kern="1200" baseline="0">
          <a:solidFill>
            <a:schemeClr val="tx1"/>
          </a:solidFill>
          <a:latin typeface="Arial" panose="020B0604020202020204" pitchFamily="34" charset="0"/>
          <a:ea typeface="微软雅黑" panose="020B0503020204020204" pitchFamily="34" charset="-122"/>
          <a:cs typeface="+mn-cs"/>
        </a:defRPr>
      </a:lvl3pPr>
      <a:lvl4pPr marL="399415" indent="-158750" algn="l" defTabSz="815975" rtl="0" eaLnBrk="1" latinLnBrk="0" hangingPunct="1">
        <a:spcBef>
          <a:spcPts val="375"/>
        </a:spcBef>
        <a:buClr>
          <a:schemeClr val="accent2"/>
        </a:buClr>
        <a:buSzPct val="100000"/>
        <a:buFont typeface="Arial" panose="020B0604020202020204" pitchFamily="34" charset="0"/>
        <a:buChar char="–"/>
        <a:defRPr sz="1275" kern="1200" baseline="0">
          <a:solidFill>
            <a:schemeClr val="tx1"/>
          </a:solidFill>
          <a:latin typeface="Arial" panose="020B0604020202020204" pitchFamily="34" charset="0"/>
          <a:ea typeface="微软雅黑" panose="020B0503020204020204" pitchFamily="34" charset="-122"/>
          <a:cs typeface="+mn-cs"/>
        </a:defRPr>
      </a:lvl4pPr>
      <a:lvl5pPr marL="559435" indent="-160020" algn="l" defTabSz="815975" rtl="0" eaLnBrk="1" latinLnBrk="0" hangingPunct="1">
        <a:spcBef>
          <a:spcPts val="225"/>
        </a:spcBef>
        <a:buClr>
          <a:schemeClr val="accent2"/>
        </a:buClr>
        <a:buSzPct val="100000"/>
        <a:buFont typeface="Courier New" panose="02070309020205020404" pitchFamily="49" charset="0"/>
        <a:buChar char="o"/>
        <a:defRPr sz="1275" kern="1200" baseline="0">
          <a:solidFill>
            <a:schemeClr val="tx1"/>
          </a:solidFill>
          <a:latin typeface="Arial" panose="020B0604020202020204" pitchFamily="34" charset="0"/>
          <a:ea typeface="微软雅黑" panose="020B0503020204020204" pitchFamily="34" charset="-122"/>
          <a:cs typeface="+mn-cs"/>
        </a:defRPr>
      </a:lvl5pPr>
      <a:lvl6pPr marL="2244725" indent="-203835" algn="l" defTabSz="81597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53030" indent="-203835" algn="l" defTabSz="81597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60700" indent="-203835" algn="l" defTabSz="81597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69005" indent="-203835" algn="l" defTabSz="81597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815975" rtl="0" eaLnBrk="1" latinLnBrk="0" hangingPunct="1">
        <a:defRPr sz="1575" kern="1200">
          <a:solidFill>
            <a:schemeClr val="tx1"/>
          </a:solidFill>
          <a:latin typeface="+mn-lt"/>
          <a:ea typeface="+mn-ea"/>
          <a:cs typeface="+mn-cs"/>
        </a:defRPr>
      </a:lvl1pPr>
      <a:lvl2pPr marL="408305" algn="l" defTabSz="815975" rtl="0" eaLnBrk="1" latinLnBrk="0" hangingPunct="1">
        <a:defRPr sz="1575" kern="1200">
          <a:solidFill>
            <a:schemeClr val="tx1"/>
          </a:solidFill>
          <a:latin typeface="+mn-lt"/>
          <a:ea typeface="+mn-ea"/>
          <a:cs typeface="+mn-cs"/>
        </a:defRPr>
      </a:lvl2pPr>
      <a:lvl3pPr marL="815975" algn="l" defTabSz="815975" rtl="0" eaLnBrk="1" latinLnBrk="0" hangingPunct="1">
        <a:defRPr sz="1575" kern="1200">
          <a:solidFill>
            <a:schemeClr val="tx1"/>
          </a:solidFill>
          <a:latin typeface="+mn-lt"/>
          <a:ea typeface="+mn-ea"/>
          <a:cs typeface="+mn-cs"/>
        </a:defRPr>
      </a:lvl3pPr>
      <a:lvl4pPr marL="1224280" algn="l" defTabSz="815975" rtl="0" eaLnBrk="1" latinLnBrk="0" hangingPunct="1">
        <a:defRPr sz="1575" kern="1200">
          <a:solidFill>
            <a:schemeClr val="tx1"/>
          </a:solidFill>
          <a:latin typeface="+mn-lt"/>
          <a:ea typeface="+mn-ea"/>
          <a:cs typeface="+mn-cs"/>
        </a:defRPr>
      </a:lvl4pPr>
      <a:lvl5pPr marL="1632585" algn="l" defTabSz="815975" rtl="0" eaLnBrk="1" latinLnBrk="0" hangingPunct="1">
        <a:defRPr sz="1575" kern="1200">
          <a:solidFill>
            <a:schemeClr val="tx1"/>
          </a:solidFill>
          <a:latin typeface="+mn-lt"/>
          <a:ea typeface="+mn-ea"/>
          <a:cs typeface="+mn-cs"/>
        </a:defRPr>
      </a:lvl5pPr>
      <a:lvl6pPr marL="2040255" algn="l" defTabSz="815975" rtl="0" eaLnBrk="1" latinLnBrk="0" hangingPunct="1">
        <a:defRPr sz="1575" kern="1200">
          <a:solidFill>
            <a:schemeClr val="tx1"/>
          </a:solidFill>
          <a:latin typeface="+mn-lt"/>
          <a:ea typeface="+mn-ea"/>
          <a:cs typeface="+mn-cs"/>
        </a:defRPr>
      </a:lvl6pPr>
      <a:lvl7pPr marL="2448560" algn="l" defTabSz="815975" rtl="0" eaLnBrk="1" latinLnBrk="0" hangingPunct="1">
        <a:defRPr sz="1575" kern="1200">
          <a:solidFill>
            <a:schemeClr val="tx1"/>
          </a:solidFill>
          <a:latin typeface="+mn-lt"/>
          <a:ea typeface="+mn-ea"/>
          <a:cs typeface="+mn-cs"/>
        </a:defRPr>
      </a:lvl7pPr>
      <a:lvl8pPr marL="2856865" algn="l" defTabSz="815975" rtl="0" eaLnBrk="1" latinLnBrk="0" hangingPunct="1">
        <a:defRPr sz="1575" kern="1200">
          <a:solidFill>
            <a:schemeClr val="tx1"/>
          </a:solidFill>
          <a:latin typeface="+mn-lt"/>
          <a:ea typeface="+mn-ea"/>
          <a:cs typeface="+mn-cs"/>
        </a:defRPr>
      </a:lvl8pPr>
      <a:lvl9pPr marL="3265170" algn="l" defTabSz="815975" rtl="0" eaLnBrk="1" latinLnBrk="0" hangingPunct="1">
        <a:defRPr sz="157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2"/>
            <a:ext cx="11655078" cy="89966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69239" y="1189177"/>
            <a:ext cx="11653523" cy="2051485"/>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Lst>
  <p:transition>
    <p:fade/>
  </p:transition>
  <p:txStyles>
    <p:titleStyle>
      <a:lvl1pPr algn="l" defTabSz="913765" rtl="0" fontAlgn="base">
        <a:lnSpc>
          <a:spcPct val="90000"/>
        </a:lnSpc>
        <a:spcBef>
          <a:spcPct val="0"/>
        </a:spcBef>
        <a:spcAft>
          <a:spcPct val="0"/>
        </a:spcAft>
        <a:defRPr lang="en-US" sz="5295" kern="1200" spc="-100" dirty="0">
          <a:ln w="3175">
            <a:noFill/>
          </a:ln>
          <a:gradFill>
            <a:gsLst>
              <a:gs pos="1250">
                <a:schemeClr val="tx1"/>
              </a:gs>
              <a:gs pos="100000">
                <a:schemeClr val="tx1"/>
              </a:gs>
            </a:gsLst>
            <a:lin ang="5400000" scaled="0"/>
          </a:gradFill>
          <a:latin typeface="+mj-lt"/>
          <a:ea typeface="MS PGothic" panose="020B0600070205080204" pitchFamily="34" charset="-128"/>
          <a:cs typeface="Segoe UI" panose="020B0502040204020203" pitchFamily="34" charset="0"/>
        </a:defRPr>
      </a:lvl1pPr>
      <a:lvl2pPr algn="l" defTabSz="913765" rtl="0" fontAlgn="base">
        <a:lnSpc>
          <a:spcPct val="90000"/>
        </a:lnSpc>
        <a:spcBef>
          <a:spcPct val="0"/>
        </a:spcBef>
        <a:spcAft>
          <a:spcPct val="0"/>
        </a:spcAft>
        <a:defRPr sz="5295">
          <a:solidFill>
            <a:schemeClr val="tx1"/>
          </a:solidFill>
          <a:latin typeface="Segoe UI Light" panose="020B0502040204020203" pitchFamily="34" charset="0"/>
          <a:ea typeface="MS PGothic" panose="020B0600070205080204" pitchFamily="34" charset="-128"/>
        </a:defRPr>
      </a:lvl2pPr>
      <a:lvl3pPr algn="l" defTabSz="913765" rtl="0" fontAlgn="base">
        <a:lnSpc>
          <a:spcPct val="90000"/>
        </a:lnSpc>
        <a:spcBef>
          <a:spcPct val="0"/>
        </a:spcBef>
        <a:spcAft>
          <a:spcPct val="0"/>
        </a:spcAft>
        <a:defRPr sz="5295">
          <a:solidFill>
            <a:schemeClr val="tx1"/>
          </a:solidFill>
          <a:latin typeface="Segoe UI Light" panose="020B0502040204020203" pitchFamily="34" charset="0"/>
          <a:ea typeface="MS PGothic" panose="020B0600070205080204" pitchFamily="34" charset="-128"/>
        </a:defRPr>
      </a:lvl3pPr>
      <a:lvl4pPr algn="l" defTabSz="913765" rtl="0" fontAlgn="base">
        <a:lnSpc>
          <a:spcPct val="90000"/>
        </a:lnSpc>
        <a:spcBef>
          <a:spcPct val="0"/>
        </a:spcBef>
        <a:spcAft>
          <a:spcPct val="0"/>
        </a:spcAft>
        <a:defRPr sz="5295">
          <a:solidFill>
            <a:schemeClr val="tx1"/>
          </a:solidFill>
          <a:latin typeface="Segoe UI Light" panose="020B0502040204020203" pitchFamily="34" charset="0"/>
          <a:ea typeface="MS PGothic" panose="020B0600070205080204" pitchFamily="34" charset="-128"/>
        </a:defRPr>
      </a:lvl4pPr>
      <a:lvl5pPr algn="l" defTabSz="913765" rtl="0" fontAlgn="base">
        <a:lnSpc>
          <a:spcPct val="90000"/>
        </a:lnSpc>
        <a:spcBef>
          <a:spcPct val="0"/>
        </a:spcBef>
        <a:spcAft>
          <a:spcPct val="0"/>
        </a:spcAft>
        <a:defRPr sz="5295">
          <a:solidFill>
            <a:schemeClr val="tx1"/>
          </a:solidFill>
          <a:latin typeface="Segoe UI Light" panose="020B0502040204020203" pitchFamily="34" charset="0"/>
          <a:ea typeface="MS PGothic" panose="020B0600070205080204" pitchFamily="34" charset="-128"/>
        </a:defRPr>
      </a:lvl5pPr>
      <a:lvl6pPr marL="448310" algn="l" defTabSz="913765" rtl="0" fontAlgn="base">
        <a:lnSpc>
          <a:spcPct val="90000"/>
        </a:lnSpc>
        <a:spcBef>
          <a:spcPct val="0"/>
        </a:spcBef>
        <a:spcAft>
          <a:spcPct val="0"/>
        </a:spcAft>
        <a:defRPr sz="5295">
          <a:solidFill>
            <a:schemeClr val="tx1"/>
          </a:solidFill>
          <a:latin typeface="Segoe UI Light" panose="020B0502040204020203" pitchFamily="34" charset="0"/>
          <a:ea typeface="MS PGothic" panose="020B0600070205080204" pitchFamily="34" charset="-128"/>
        </a:defRPr>
      </a:lvl6pPr>
      <a:lvl7pPr marL="896620" algn="l" defTabSz="913765" rtl="0" fontAlgn="base">
        <a:lnSpc>
          <a:spcPct val="90000"/>
        </a:lnSpc>
        <a:spcBef>
          <a:spcPct val="0"/>
        </a:spcBef>
        <a:spcAft>
          <a:spcPct val="0"/>
        </a:spcAft>
        <a:defRPr sz="5295">
          <a:solidFill>
            <a:schemeClr val="tx1"/>
          </a:solidFill>
          <a:latin typeface="Segoe UI Light" panose="020B0502040204020203" pitchFamily="34" charset="0"/>
          <a:ea typeface="MS PGothic" panose="020B0600070205080204" pitchFamily="34" charset="-128"/>
        </a:defRPr>
      </a:lvl7pPr>
      <a:lvl8pPr marL="1344295" algn="l" defTabSz="913765" rtl="0" fontAlgn="base">
        <a:lnSpc>
          <a:spcPct val="90000"/>
        </a:lnSpc>
        <a:spcBef>
          <a:spcPct val="0"/>
        </a:spcBef>
        <a:spcAft>
          <a:spcPct val="0"/>
        </a:spcAft>
        <a:defRPr sz="5295">
          <a:solidFill>
            <a:schemeClr val="tx1"/>
          </a:solidFill>
          <a:latin typeface="Segoe UI Light" panose="020B0502040204020203" pitchFamily="34" charset="0"/>
          <a:ea typeface="MS PGothic" panose="020B0600070205080204" pitchFamily="34" charset="-128"/>
        </a:defRPr>
      </a:lvl8pPr>
      <a:lvl9pPr marL="1792605" algn="l" defTabSz="913765" rtl="0" fontAlgn="base">
        <a:lnSpc>
          <a:spcPct val="90000"/>
        </a:lnSpc>
        <a:spcBef>
          <a:spcPct val="0"/>
        </a:spcBef>
        <a:spcAft>
          <a:spcPct val="0"/>
        </a:spcAft>
        <a:defRPr sz="5295">
          <a:solidFill>
            <a:schemeClr val="tx1"/>
          </a:solidFill>
          <a:latin typeface="Segoe UI Light" panose="020B0502040204020203" pitchFamily="34" charset="0"/>
          <a:ea typeface="MS PGothic" panose="020B0600070205080204" pitchFamily="34" charset="-128"/>
        </a:defRPr>
      </a:lvl9pPr>
    </p:titleStyle>
    <p:bodyStyle>
      <a:lvl1pPr marL="335915" indent="-335915" algn="l" defTabSz="913765" rtl="0" fontAlgn="base">
        <a:lnSpc>
          <a:spcPct val="90000"/>
        </a:lnSpc>
        <a:spcBef>
          <a:spcPct val="20000"/>
        </a:spcBef>
        <a:spcAft>
          <a:spcPct val="0"/>
        </a:spcAft>
        <a:buSzPct val="90000"/>
        <a:buFont typeface="Arial" panose="020B0604020202020204" pitchFamily="34" charset="0"/>
        <a:buChar char="•"/>
        <a:defRPr sz="3920" kern="1200">
          <a:gradFill>
            <a:gsLst>
              <a:gs pos="1250">
                <a:schemeClr val="tx1"/>
              </a:gs>
              <a:gs pos="100000">
                <a:schemeClr val="tx1"/>
              </a:gs>
            </a:gsLst>
            <a:lin ang="5400000" scaled="0"/>
          </a:gradFill>
          <a:latin typeface="+mj-lt"/>
          <a:ea typeface="MS PGothic" panose="020B0600070205080204" pitchFamily="34" charset="-128"/>
          <a:cs typeface="+mn-cs"/>
        </a:defRPr>
      </a:lvl1pPr>
      <a:lvl2pPr marL="572770" indent="-236855" algn="l" defTabSz="913765" rtl="0" fontAlgn="base">
        <a:lnSpc>
          <a:spcPct val="90000"/>
        </a:lnSpc>
        <a:spcBef>
          <a:spcPct val="20000"/>
        </a:spcBef>
        <a:spcAft>
          <a:spcPct val="0"/>
        </a:spcAft>
        <a:buSzPct val="90000"/>
        <a:buFont typeface="Arial" panose="020B0604020202020204" pitchFamily="34" charset="0"/>
        <a:buChar char="•"/>
        <a:defRPr sz="2355" kern="1200">
          <a:gradFill>
            <a:gsLst>
              <a:gs pos="1250">
                <a:schemeClr val="tx1"/>
              </a:gs>
              <a:gs pos="100000">
                <a:schemeClr val="tx1"/>
              </a:gs>
            </a:gsLst>
            <a:lin ang="5400000" scaled="0"/>
          </a:gradFill>
          <a:latin typeface="+mn-lt"/>
          <a:ea typeface="MS PGothic" panose="020B0600070205080204" pitchFamily="34" charset="-128"/>
          <a:cs typeface="+mn-cs"/>
        </a:defRPr>
      </a:lvl2pPr>
      <a:lvl3pPr marL="784225" indent="-224155" algn="l" defTabSz="913765" rtl="0" fontAlgn="base">
        <a:lnSpc>
          <a:spcPct val="90000"/>
        </a:lnSpc>
        <a:spcBef>
          <a:spcPct val="20000"/>
        </a:spcBef>
        <a:spcAft>
          <a:spcPct val="0"/>
        </a:spcAft>
        <a:buSzPct val="90000"/>
        <a:buFont typeface="Arial" panose="020B0604020202020204" pitchFamily="34" charset="0"/>
        <a:buChar char="•"/>
        <a:defRPr sz="1960" kern="1200">
          <a:gradFill>
            <a:gsLst>
              <a:gs pos="1250">
                <a:schemeClr val="tx1"/>
              </a:gs>
              <a:gs pos="100000">
                <a:schemeClr val="tx1"/>
              </a:gs>
            </a:gsLst>
            <a:lin ang="5400000" scaled="0"/>
          </a:gradFill>
          <a:latin typeface="+mn-lt"/>
          <a:ea typeface="MS PGothic" panose="020B0600070205080204" pitchFamily="34" charset="-128"/>
          <a:cs typeface="+mn-cs"/>
        </a:defRPr>
      </a:lvl3pPr>
      <a:lvl4pPr marL="1008380" indent="-224155" algn="l" defTabSz="913765" rtl="0" fontAlgn="base">
        <a:lnSpc>
          <a:spcPct val="90000"/>
        </a:lnSpc>
        <a:spcBef>
          <a:spcPct val="20000"/>
        </a:spcBef>
        <a:spcAft>
          <a:spcPct val="0"/>
        </a:spcAft>
        <a:buSzPct val="90000"/>
        <a:buFont typeface="Arial" panose="020B0604020202020204" pitchFamily="34" charset="0"/>
        <a:buChar char="•"/>
        <a:defRPr kern="1200">
          <a:gradFill>
            <a:gsLst>
              <a:gs pos="1250">
                <a:schemeClr val="tx1"/>
              </a:gs>
              <a:gs pos="100000">
                <a:schemeClr val="tx1"/>
              </a:gs>
            </a:gsLst>
            <a:lin ang="5400000" scaled="0"/>
          </a:gradFill>
          <a:latin typeface="+mn-lt"/>
          <a:ea typeface="MS PGothic" panose="020B0600070205080204" pitchFamily="34" charset="-128"/>
          <a:cs typeface="+mn-cs"/>
        </a:defRPr>
      </a:lvl4pPr>
      <a:lvl5pPr marL="1232535" indent="-224155" algn="l" defTabSz="913765" rtl="0" fontAlgn="base">
        <a:lnSpc>
          <a:spcPct val="90000"/>
        </a:lnSpc>
        <a:spcBef>
          <a:spcPct val="20000"/>
        </a:spcBef>
        <a:spcAft>
          <a:spcPct val="0"/>
        </a:spcAft>
        <a:buSzPct val="90000"/>
        <a:buFont typeface="Arial" panose="020B0604020202020204" pitchFamily="34" charset="0"/>
        <a:buChar char="•"/>
        <a:defRPr kern="1200">
          <a:gradFill>
            <a:gsLst>
              <a:gs pos="1250">
                <a:schemeClr val="tx1"/>
              </a:gs>
              <a:gs pos="100000">
                <a:schemeClr val="tx1"/>
              </a:gs>
            </a:gsLst>
            <a:lin ang="5400000" scaled="0"/>
          </a:gra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196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96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96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960" kern="1200">
          <a:solidFill>
            <a:schemeClr val="tx1"/>
          </a:solidFill>
          <a:latin typeface="+mn-lt"/>
          <a:ea typeface="+mn-ea"/>
          <a:cs typeface="+mn-cs"/>
        </a:defRPr>
      </a:lvl9pPr>
    </p:bodyStyle>
    <p:otherStyle>
      <a:defPPr>
        <a:defRPr lang="en-US"/>
      </a:defPPr>
      <a:lvl1pPr marL="0" algn="l" defTabSz="914400" rtl="0" eaLnBrk="1" latinLnBrk="0" hangingPunct="1">
        <a:defRPr sz="1765" kern="1200">
          <a:solidFill>
            <a:schemeClr val="tx1"/>
          </a:solidFill>
          <a:latin typeface="+mn-lt"/>
          <a:ea typeface="+mn-ea"/>
          <a:cs typeface="+mn-cs"/>
        </a:defRPr>
      </a:lvl1pPr>
      <a:lvl2pPr marL="457200" algn="l" defTabSz="914400" rtl="0" eaLnBrk="1" latinLnBrk="0" hangingPunct="1">
        <a:defRPr sz="1765" kern="1200">
          <a:solidFill>
            <a:schemeClr val="tx1"/>
          </a:solidFill>
          <a:latin typeface="+mn-lt"/>
          <a:ea typeface="+mn-ea"/>
          <a:cs typeface="+mn-cs"/>
        </a:defRPr>
      </a:lvl2pPr>
      <a:lvl3pPr marL="914400" algn="l" defTabSz="914400" rtl="0" eaLnBrk="1" latinLnBrk="0" hangingPunct="1">
        <a:defRPr sz="1765" kern="1200">
          <a:solidFill>
            <a:schemeClr val="tx1"/>
          </a:solidFill>
          <a:latin typeface="+mn-lt"/>
          <a:ea typeface="+mn-ea"/>
          <a:cs typeface="+mn-cs"/>
        </a:defRPr>
      </a:lvl3pPr>
      <a:lvl4pPr marL="1371600" algn="l" defTabSz="914400" rtl="0" eaLnBrk="1" latinLnBrk="0" hangingPunct="1">
        <a:defRPr sz="1765" kern="1200">
          <a:solidFill>
            <a:schemeClr val="tx1"/>
          </a:solidFill>
          <a:latin typeface="+mn-lt"/>
          <a:ea typeface="+mn-ea"/>
          <a:cs typeface="+mn-cs"/>
        </a:defRPr>
      </a:lvl4pPr>
      <a:lvl5pPr marL="1828800" algn="l" defTabSz="914400" rtl="0" eaLnBrk="1" latinLnBrk="0" hangingPunct="1">
        <a:defRPr sz="1765" kern="1200">
          <a:solidFill>
            <a:schemeClr val="tx1"/>
          </a:solidFill>
          <a:latin typeface="+mn-lt"/>
          <a:ea typeface="+mn-ea"/>
          <a:cs typeface="+mn-cs"/>
        </a:defRPr>
      </a:lvl5pPr>
      <a:lvl6pPr marL="2286000" algn="l" defTabSz="914400" rtl="0" eaLnBrk="1" latinLnBrk="0" hangingPunct="1">
        <a:defRPr sz="1765" kern="1200">
          <a:solidFill>
            <a:schemeClr val="tx1"/>
          </a:solidFill>
          <a:latin typeface="+mn-lt"/>
          <a:ea typeface="+mn-ea"/>
          <a:cs typeface="+mn-cs"/>
        </a:defRPr>
      </a:lvl6pPr>
      <a:lvl7pPr marL="2743200" algn="l" defTabSz="914400" rtl="0" eaLnBrk="1" latinLnBrk="0" hangingPunct="1">
        <a:defRPr sz="1765" kern="1200">
          <a:solidFill>
            <a:schemeClr val="tx1"/>
          </a:solidFill>
          <a:latin typeface="+mn-lt"/>
          <a:ea typeface="+mn-ea"/>
          <a:cs typeface="+mn-cs"/>
        </a:defRPr>
      </a:lvl7pPr>
      <a:lvl8pPr marL="3200400" algn="l" defTabSz="914400" rtl="0" eaLnBrk="1" latinLnBrk="0" hangingPunct="1">
        <a:defRPr sz="1765" kern="1200">
          <a:solidFill>
            <a:schemeClr val="tx1"/>
          </a:solidFill>
          <a:latin typeface="+mn-lt"/>
          <a:ea typeface="+mn-ea"/>
          <a:cs typeface="+mn-cs"/>
        </a:defRPr>
      </a:lvl8pPr>
      <a:lvl9pPr marL="3657600" algn="l" defTabSz="914400" rtl="0" eaLnBrk="1" latinLnBrk="0" hangingPunct="1">
        <a:defRPr sz="176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4" name="Slide number"/>
          <p:cNvSpPr txBox="1"/>
          <p:nvPr userDrawn="1"/>
        </p:nvSpPr>
        <p:spPr bwMode="black">
          <a:xfrm>
            <a:off x="11546406" y="6536752"/>
            <a:ext cx="141027" cy="138499"/>
          </a:xfrm>
          <a:prstGeom prst="rect">
            <a:avLst/>
          </a:prstGeom>
          <a:noFill/>
        </p:spPr>
        <p:txBody>
          <a:bodyPr wrap="none" lIns="0" tIns="0" rIns="0" bIns="0" rtlCol="0">
            <a:spAutoFit/>
          </a:bodyPr>
          <a:lstStyle>
            <a:defPPr>
              <a:defRPr lang="de-DE"/>
            </a:defPPr>
            <a:lvl1pPr marL="84455" indent="-84455">
              <a:buClr>
                <a:schemeClr val="tx1"/>
              </a:buClr>
              <a:buFont typeface="Arial" panose="020B0604020202020204" pitchFamily="34" charset="0"/>
              <a:buChar char="©"/>
              <a:defRPr sz="600"/>
            </a:lvl1pPr>
          </a:lstStyle>
          <a:p>
            <a:pPr marL="0" lvl="0" indent="0" algn="r">
              <a:buNone/>
            </a:pPr>
            <a:fld id="{0BDC132A-5C91-4078-9777-31DA19A62E0A}" type="slidenum">
              <a:rPr lang="en-US" sz="900" noProof="0" smtClean="0"/>
              <a:pPr marL="0" lvl="0" indent="0" algn="r">
                <a:buNone/>
              </a:pPr>
              <a:t>‹#›</a:t>
            </a:fld>
            <a:endParaRPr lang="en-US" sz="900" noProof="0" dirty="0"/>
          </a:p>
        </p:txBody>
      </p:sp>
      <p:sp>
        <p:nvSpPr>
          <p:cNvPr id="10" name="Copyright"/>
          <p:cNvSpPr txBox="1"/>
          <p:nvPr userDrawn="1"/>
        </p:nvSpPr>
        <p:spPr bwMode="black">
          <a:xfrm>
            <a:off x="503870" y="6559835"/>
            <a:ext cx="2269088" cy="92333"/>
          </a:xfrm>
          <a:prstGeom prst="rect">
            <a:avLst/>
          </a:prstGeom>
          <a:noFill/>
        </p:spPr>
        <p:txBody>
          <a:bodyPr wrap="square" lIns="0" tIns="0" rIns="0" bIns="0" rtlCol="0">
            <a:spAutoFit/>
          </a:bodyPr>
          <a:lstStyle/>
          <a:p>
            <a:pPr marL="83820" marR="0" indent="-83820" algn="l" defTabSz="1088390" rtl="0" eaLnBrk="1" fontAlgn="auto" latinLnBrk="0" hangingPunct="1">
              <a:lnSpc>
                <a:spcPct val="100000"/>
              </a:lnSpc>
              <a:spcBef>
                <a:spcPts val="0"/>
              </a:spcBef>
              <a:spcAft>
                <a:spcPts val="0"/>
              </a:spcAft>
              <a:buClr>
                <a:schemeClr val="tx1"/>
              </a:buClr>
              <a:buSzTx/>
              <a:buFont typeface="Arial" panose="020B0604020202020204" pitchFamily="34" charset="0"/>
              <a:buChar char="©"/>
              <a:defRPr/>
            </a:pPr>
            <a:r>
              <a:rPr lang="en-US" sz="600" noProof="0" dirty="0">
                <a:solidFill>
                  <a:schemeClr val="tx1"/>
                </a:solidFill>
              </a:rPr>
              <a:t>2018 SAP SE or an SAP affiliate company. All rights reserved. </a:t>
            </a:r>
            <a:endParaRPr kumimoji="0" lang="en-US" sz="600" b="0" i="0" u="none" kern="0" baseline="0" dirty="0">
              <a:solidFill>
                <a:schemeClr val="tx1"/>
              </a:solidFill>
              <a:latin typeface="Arial" panose="020B0604020202020204"/>
              <a:ea typeface="Arial Unicode MS"/>
              <a:cs typeface="Arial Unicode MS" pitchFamily="34" charset="-128"/>
              <a:sym typeface="Arial" panose="020B0604020202020204"/>
            </a:endParaRPr>
          </a:p>
        </p:txBody>
      </p:sp>
      <p:sp>
        <p:nvSpPr>
          <p:cNvPr id="3" name="Text Placeholder"/>
          <p:cNvSpPr>
            <a:spLocks noGrp="1"/>
          </p:cNvSpPr>
          <p:nvPr userDrawn="1">
            <p:ph type="body" idx="1"/>
          </p:nvPr>
        </p:nvSpPr>
        <p:spPr bwMode="black">
          <a:xfrm>
            <a:off x="503870" y="1620000"/>
            <a:ext cx="11183564" cy="4716000"/>
          </a:xfrm>
          <a:prstGeom prst="rect">
            <a:avLst/>
          </a:prstGeom>
        </p:spPr>
        <p:txBody>
          <a:bodyPr vert="horz" lIns="0" tIns="0" rIns="0" bIns="0" rtlCol="0">
            <a:norm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Placeholder"/>
          <p:cNvSpPr>
            <a:spLocks noGrp="1"/>
          </p:cNvSpPr>
          <p:nvPr userDrawn="1">
            <p:ph type="title"/>
          </p:nvPr>
        </p:nvSpPr>
        <p:spPr bwMode="black">
          <a:xfrm>
            <a:off x="503870" y="504000"/>
            <a:ext cx="11183564" cy="369332"/>
          </a:xfrm>
          <a:prstGeom prst="rect">
            <a:avLst/>
          </a:prstGeom>
        </p:spPr>
        <p:txBody>
          <a:bodyPr vert="horz" wrap="square" lIns="0" tIns="0" rIns="0" bIns="0" rtlCol="0" anchor="t" anchorCtr="0">
            <a:spAutoFit/>
          </a:bodyPr>
          <a:lstStyle/>
          <a:p>
            <a:r>
              <a:rPr lang="en-US" noProof="0" dirty="0"/>
              <a:t>Insert page title (sentence case)</a:t>
            </a: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 id="2147483715" r:id="rId23"/>
  </p:sldLayoutIdLst>
  <p:transition spd="slow">
    <p:push/>
  </p:transition>
  <p:hf hdr="0" ftr="0" dt="0"/>
  <p:txStyles>
    <p:titleStyle>
      <a:lvl1pPr algn="l" defTabSz="1088390"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390"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705" indent="-179705" algn="l" defTabSz="1088390" rtl="0" eaLnBrk="1" latinLnBrk="0" hangingPunct="1">
        <a:spcBef>
          <a:spcPts val="600"/>
        </a:spcBef>
        <a:buClr>
          <a:schemeClr val="accent1"/>
        </a:buClr>
        <a:buSzPct val="100000"/>
        <a:buFont typeface="Wingdings" panose="05000000000000000000" pitchFamily="2" charset="2"/>
        <a:buChar char="§"/>
        <a:defRPr sz="1800" kern="1200">
          <a:solidFill>
            <a:schemeClr val="tx1"/>
          </a:solidFill>
          <a:latin typeface="+mn-lt"/>
          <a:ea typeface="+mn-ea"/>
          <a:cs typeface="+mn-cs"/>
        </a:defRPr>
      </a:lvl2pPr>
      <a:lvl3pPr marL="358775" indent="-179070" algn="l" defTabSz="1088390"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750" indent="-179705" algn="l" defTabSz="1088390" rtl="0" eaLnBrk="1" latinLnBrk="0" hangingPunct="1">
        <a:spcBef>
          <a:spcPts val="300"/>
        </a:spcBef>
        <a:buClr>
          <a:schemeClr val="tx1"/>
        </a:buClr>
        <a:buSzPct val="120000"/>
        <a:buFont typeface="Arial" panose="020B0604020202020204" pitchFamily="34" charset="0"/>
        <a:buChar char="▫"/>
        <a:defRPr sz="1600" kern="1200">
          <a:solidFill>
            <a:schemeClr val="tx1"/>
          </a:solidFill>
          <a:latin typeface="+mn-lt"/>
          <a:ea typeface="+mn-ea"/>
          <a:cs typeface="+mn-cs"/>
        </a:defRPr>
      </a:lvl4pPr>
      <a:lvl5pPr marL="719455" indent="-179705" algn="l" defTabSz="1088390"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2755" indent="-271780"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6950" indent="-271780"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145" indent="-271780"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4705" indent="-271780"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de-DE"/>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340" algn="l" defTabSz="1088390" rtl="0" eaLnBrk="1" latinLnBrk="0" hangingPunct="1">
        <a:defRPr sz="2100" kern="1200">
          <a:solidFill>
            <a:schemeClr val="tx1"/>
          </a:solidFill>
          <a:latin typeface="+mn-lt"/>
          <a:ea typeface="+mn-ea"/>
          <a:cs typeface="+mn-cs"/>
        </a:defRPr>
      </a:lvl6pPr>
      <a:lvl7pPr marL="3264535" algn="l" defTabSz="1088390" rtl="0" eaLnBrk="1" latinLnBrk="0" hangingPunct="1">
        <a:defRPr sz="2100" kern="1200">
          <a:solidFill>
            <a:schemeClr val="tx1"/>
          </a:solidFill>
          <a:latin typeface="+mn-lt"/>
          <a:ea typeface="+mn-ea"/>
          <a:cs typeface="+mn-cs"/>
        </a:defRPr>
      </a:lvl7pPr>
      <a:lvl8pPr marL="3808730" algn="l" defTabSz="1088390" rtl="0" eaLnBrk="1" latinLnBrk="0" hangingPunct="1">
        <a:defRPr sz="2100" kern="1200">
          <a:solidFill>
            <a:schemeClr val="tx1"/>
          </a:solidFill>
          <a:latin typeface="+mn-lt"/>
          <a:ea typeface="+mn-ea"/>
          <a:cs typeface="+mn-cs"/>
        </a:defRPr>
      </a:lvl8pPr>
      <a:lvl9pPr marL="4352925" algn="l" defTabSz="1088390" rtl="0" eaLnBrk="1" latinLnBrk="0" hangingPunct="1">
        <a:defRPr sz="21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p:cNvSpPr>
            <a:spLocks noGrp="1"/>
          </p:cNvSpPr>
          <p:nvPr userDrawn="1">
            <p:ph type="body" idx="1"/>
          </p:nvPr>
        </p:nvSpPr>
        <p:spPr bwMode="black">
          <a:xfrm>
            <a:off x="503870" y="1620000"/>
            <a:ext cx="11183564" cy="4716000"/>
          </a:xfrm>
          <a:prstGeom prst="rect">
            <a:avLst/>
          </a:prstGeom>
        </p:spPr>
        <p:txBody>
          <a:bodyPr vert="horz" lIns="0" tIns="0" rIns="0" bIns="0" rtlCol="0">
            <a:norm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Placeholder"/>
          <p:cNvSpPr>
            <a:spLocks noGrp="1"/>
          </p:cNvSpPr>
          <p:nvPr userDrawn="1">
            <p:ph type="title"/>
          </p:nvPr>
        </p:nvSpPr>
        <p:spPr bwMode="black">
          <a:xfrm>
            <a:off x="503870" y="504000"/>
            <a:ext cx="11183564" cy="369332"/>
          </a:xfrm>
          <a:prstGeom prst="rect">
            <a:avLst/>
          </a:prstGeom>
        </p:spPr>
        <p:txBody>
          <a:bodyPr vert="horz" wrap="square" lIns="0" tIns="0" rIns="0" bIns="0" rtlCol="0" anchor="t" anchorCtr="0">
            <a:spAutoFit/>
          </a:bodyPr>
          <a:lstStyle/>
          <a:p>
            <a:r>
              <a:rPr lang="en-US" noProof="0" dirty="0"/>
              <a:t>Insert page title (sentence case)</a:t>
            </a:r>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Lst>
  <p:hf hdr="0" dt="0"/>
  <p:txStyles>
    <p:titleStyle>
      <a:lvl1pPr algn="l" defTabSz="1088390"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390"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705" indent="-179705" algn="l" defTabSz="1088390" rtl="0" eaLnBrk="1" latinLnBrk="0" hangingPunct="1">
        <a:spcBef>
          <a:spcPts val="600"/>
        </a:spcBef>
        <a:buClr>
          <a:schemeClr val="accent1"/>
        </a:buClr>
        <a:buSzPct val="100000"/>
        <a:buFont typeface="Wingdings" panose="05000000000000000000" pitchFamily="2" charset="2"/>
        <a:buChar char="§"/>
        <a:defRPr sz="1800" kern="1200">
          <a:solidFill>
            <a:schemeClr val="tx1"/>
          </a:solidFill>
          <a:latin typeface="+mn-lt"/>
          <a:ea typeface="+mn-ea"/>
          <a:cs typeface="+mn-cs"/>
        </a:defRPr>
      </a:lvl2pPr>
      <a:lvl3pPr marL="358775" indent="-179705" algn="l" defTabSz="1088390"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750" indent="-179705" algn="l" defTabSz="1088390" rtl="0" eaLnBrk="1" latinLnBrk="0" hangingPunct="1">
        <a:spcBef>
          <a:spcPts val="300"/>
        </a:spcBef>
        <a:buClr>
          <a:schemeClr val="tx1"/>
        </a:buClr>
        <a:buSzPct val="120000"/>
        <a:buFont typeface="Arial" panose="020B0604020202020204" pitchFamily="34" charset="0"/>
        <a:buChar char="▫"/>
        <a:defRPr sz="1600" kern="1200">
          <a:solidFill>
            <a:schemeClr val="tx1"/>
          </a:solidFill>
          <a:latin typeface="+mn-lt"/>
          <a:ea typeface="+mn-ea"/>
          <a:cs typeface="+mn-cs"/>
        </a:defRPr>
      </a:lvl4pPr>
      <a:lvl5pPr marL="720090" indent="-179705" algn="l" defTabSz="1088390"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275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695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051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534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de-DE"/>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1950"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170" algn="l" defTabSz="1088390" rtl="0" eaLnBrk="1" latinLnBrk="0" hangingPunct="1">
        <a:defRPr sz="2100" kern="1200">
          <a:solidFill>
            <a:schemeClr val="tx1"/>
          </a:solidFill>
          <a:latin typeface="+mn-lt"/>
          <a:ea typeface="+mn-ea"/>
          <a:cs typeface="+mn-cs"/>
        </a:defRPr>
      </a:lvl7pPr>
      <a:lvl8pPr marL="3808730" algn="l" defTabSz="1088390" rtl="0" eaLnBrk="1" latinLnBrk="0" hangingPunct="1">
        <a:defRPr sz="2100" kern="1200">
          <a:solidFill>
            <a:schemeClr val="tx1"/>
          </a:solidFill>
          <a:latin typeface="+mn-lt"/>
          <a:ea typeface="+mn-ea"/>
          <a:cs typeface="+mn-cs"/>
        </a:defRPr>
      </a:lvl8pPr>
      <a:lvl9pPr marL="4352925" algn="l" defTabSz="1088390" rtl="0" eaLnBrk="1" latinLnBrk="0" hangingPunct="1">
        <a:defRPr sz="21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2"/>
            <a:ext cx="11655078" cy="89966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69239" y="1189177"/>
            <a:ext cx="11653523" cy="2051485"/>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Lst>
  <p:transition>
    <p:fade/>
  </p:transition>
  <p:txStyles>
    <p:titleStyle>
      <a:lvl1pPr algn="l" defTabSz="913130" rtl="0" fontAlgn="base">
        <a:lnSpc>
          <a:spcPct val="90000"/>
        </a:lnSpc>
        <a:spcBef>
          <a:spcPct val="0"/>
        </a:spcBef>
        <a:spcAft>
          <a:spcPct val="0"/>
        </a:spcAft>
        <a:defRPr lang="en-US" sz="5295" kern="1200" spc="-100" dirty="0">
          <a:ln w="3175">
            <a:noFill/>
          </a:ln>
          <a:gradFill>
            <a:gsLst>
              <a:gs pos="1250">
                <a:schemeClr val="tx1"/>
              </a:gs>
              <a:gs pos="100000">
                <a:schemeClr val="tx1"/>
              </a:gs>
            </a:gsLst>
            <a:lin ang="5400000" scaled="0"/>
          </a:gradFill>
          <a:latin typeface="+mj-lt"/>
          <a:ea typeface="MS PGothic" panose="020B0600070205080204" pitchFamily="34" charset="-128"/>
          <a:cs typeface="Segoe UI" panose="020B0502040204020203" pitchFamily="34" charset="0"/>
        </a:defRPr>
      </a:lvl1pPr>
      <a:lvl2pPr algn="l" defTabSz="913130" rtl="0" fontAlgn="base">
        <a:lnSpc>
          <a:spcPct val="90000"/>
        </a:lnSpc>
        <a:spcBef>
          <a:spcPct val="0"/>
        </a:spcBef>
        <a:spcAft>
          <a:spcPct val="0"/>
        </a:spcAft>
        <a:defRPr sz="5295">
          <a:solidFill>
            <a:schemeClr val="tx1"/>
          </a:solidFill>
          <a:latin typeface="Segoe UI Light" panose="020B0502040204020203" pitchFamily="34" charset="0"/>
          <a:ea typeface="MS PGothic" panose="020B0600070205080204" pitchFamily="34" charset="-128"/>
        </a:defRPr>
      </a:lvl2pPr>
      <a:lvl3pPr algn="l" defTabSz="913130" rtl="0" fontAlgn="base">
        <a:lnSpc>
          <a:spcPct val="90000"/>
        </a:lnSpc>
        <a:spcBef>
          <a:spcPct val="0"/>
        </a:spcBef>
        <a:spcAft>
          <a:spcPct val="0"/>
        </a:spcAft>
        <a:defRPr sz="5295">
          <a:solidFill>
            <a:schemeClr val="tx1"/>
          </a:solidFill>
          <a:latin typeface="Segoe UI Light" panose="020B0502040204020203" pitchFamily="34" charset="0"/>
          <a:ea typeface="MS PGothic" panose="020B0600070205080204" pitchFamily="34" charset="-128"/>
        </a:defRPr>
      </a:lvl3pPr>
      <a:lvl4pPr algn="l" defTabSz="913130" rtl="0" fontAlgn="base">
        <a:lnSpc>
          <a:spcPct val="90000"/>
        </a:lnSpc>
        <a:spcBef>
          <a:spcPct val="0"/>
        </a:spcBef>
        <a:spcAft>
          <a:spcPct val="0"/>
        </a:spcAft>
        <a:defRPr sz="5295">
          <a:solidFill>
            <a:schemeClr val="tx1"/>
          </a:solidFill>
          <a:latin typeface="Segoe UI Light" panose="020B0502040204020203" pitchFamily="34" charset="0"/>
          <a:ea typeface="MS PGothic" panose="020B0600070205080204" pitchFamily="34" charset="-128"/>
        </a:defRPr>
      </a:lvl4pPr>
      <a:lvl5pPr algn="l" defTabSz="913130" rtl="0" fontAlgn="base">
        <a:lnSpc>
          <a:spcPct val="90000"/>
        </a:lnSpc>
        <a:spcBef>
          <a:spcPct val="0"/>
        </a:spcBef>
        <a:spcAft>
          <a:spcPct val="0"/>
        </a:spcAft>
        <a:defRPr sz="5295">
          <a:solidFill>
            <a:schemeClr val="tx1"/>
          </a:solidFill>
          <a:latin typeface="Segoe UI Light" panose="020B0502040204020203" pitchFamily="34" charset="0"/>
          <a:ea typeface="MS PGothic" panose="020B0600070205080204" pitchFamily="34" charset="-128"/>
        </a:defRPr>
      </a:lvl5pPr>
      <a:lvl6pPr marL="448310" algn="l" defTabSz="913130" rtl="0" fontAlgn="base">
        <a:lnSpc>
          <a:spcPct val="90000"/>
        </a:lnSpc>
        <a:spcBef>
          <a:spcPct val="0"/>
        </a:spcBef>
        <a:spcAft>
          <a:spcPct val="0"/>
        </a:spcAft>
        <a:defRPr sz="5295">
          <a:solidFill>
            <a:schemeClr val="tx1"/>
          </a:solidFill>
          <a:latin typeface="Segoe UI Light" panose="020B0502040204020203" pitchFamily="34" charset="0"/>
          <a:ea typeface="MS PGothic" panose="020B0600070205080204" pitchFamily="34" charset="-128"/>
        </a:defRPr>
      </a:lvl6pPr>
      <a:lvl7pPr marL="896620" algn="l" defTabSz="913130" rtl="0" fontAlgn="base">
        <a:lnSpc>
          <a:spcPct val="90000"/>
        </a:lnSpc>
        <a:spcBef>
          <a:spcPct val="0"/>
        </a:spcBef>
        <a:spcAft>
          <a:spcPct val="0"/>
        </a:spcAft>
        <a:defRPr sz="5295">
          <a:solidFill>
            <a:schemeClr val="tx1"/>
          </a:solidFill>
          <a:latin typeface="Segoe UI Light" panose="020B0502040204020203" pitchFamily="34" charset="0"/>
          <a:ea typeface="MS PGothic" panose="020B0600070205080204" pitchFamily="34" charset="-128"/>
        </a:defRPr>
      </a:lvl7pPr>
      <a:lvl8pPr marL="1344295" algn="l" defTabSz="913130" rtl="0" fontAlgn="base">
        <a:lnSpc>
          <a:spcPct val="90000"/>
        </a:lnSpc>
        <a:spcBef>
          <a:spcPct val="0"/>
        </a:spcBef>
        <a:spcAft>
          <a:spcPct val="0"/>
        </a:spcAft>
        <a:defRPr sz="5295">
          <a:solidFill>
            <a:schemeClr val="tx1"/>
          </a:solidFill>
          <a:latin typeface="Segoe UI Light" panose="020B0502040204020203" pitchFamily="34" charset="0"/>
          <a:ea typeface="MS PGothic" panose="020B0600070205080204" pitchFamily="34" charset="-128"/>
        </a:defRPr>
      </a:lvl8pPr>
      <a:lvl9pPr marL="1792605" algn="l" defTabSz="913130" rtl="0" fontAlgn="base">
        <a:lnSpc>
          <a:spcPct val="90000"/>
        </a:lnSpc>
        <a:spcBef>
          <a:spcPct val="0"/>
        </a:spcBef>
        <a:spcAft>
          <a:spcPct val="0"/>
        </a:spcAft>
        <a:defRPr sz="5295">
          <a:solidFill>
            <a:schemeClr val="tx1"/>
          </a:solidFill>
          <a:latin typeface="Segoe UI Light" panose="020B0502040204020203" pitchFamily="34" charset="0"/>
          <a:ea typeface="MS PGothic" panose="020B0600070205080204" pitchFamily="34" charset="-128"/>
        </a:defRPr>
      </a:lvl9pPr>
    </p:titleStyle>
    <p:bodyStyle>
      <a:lvl1pPr marL="335915" indent="-335915" algn="l" defTabSz="913130" rtl="0" fontAlgn="base">
        <a:lnSpc>
          <a:spcPct val="90000"/>
        </a:lnSpc>
        <a:spcBef>
          <a:spcPct val="20000"/>
        </a:spcBef>
        <a:spcAft>
          <a:spcPct val="0"/>
        </a:spcAft>
        <a:buSzPct val="90000"/>
        <a:buFont typeface="Arial" panose="020B0604020202020204" pitchFamily="34" charset="0"/>
        <a:buChar char="•"/>
        <a:defRPr sz="3920" kern="1200">
          <a:gradFill>
            <a:gsLst>
              <a:gs pos="1250">
                <a:schemeClr val="tx1"/>
              </a:gs>
              <a:gs pos="100000">
                <a:schemeClr val="tx1"/>
              </a:gs>
            </a:gsLst>
            <a:lin ang="5400000" scaled="0"/>
          </a:gradFill>
          <a:latin typeface="+mj-lt"/>
          <a:ea typeface="MS PGothic" panose="020B0600070205080204" pitchFamily="34" charset="-128"/>
          <a:cs typeface="+mn-cs"/>
        </a:defRPr>
      </a:lvl1pPr>
      <a:lvl2pPr marL="572770" indent="-236855" algn="l" defTabSz="913130" rtl="0" fontAlgn="base">
        <a:lnSpc>
          <a:spcPct val="90000"/>
        </a:lnSpc>
        <a:spcBef>
          <a:spcPct val="20000"/>
        </a:spcBef>
        <a:spcAft>
          <a:spcPct val="0"/>
        </a:spcAft>
        <a:buSzPct val="90000"/>
        <a:buFont typeface="Arial" panose="020B0604020202020204" pitchFamily="34" charset="0"/>
        <a:buChar char="•"/>
        <a:defRPr sz="2355" kern="1200">
          <a:gradFill>
            <a:gsLst>
              <a:gs pos="1250">
                <a:schemeClr val="tx1"/>
              </a:gs>
              <a:gs pos="100000">
                <a:schemeClr val="tx1"/>
              </a:gs>
            </a:gsLst>
            <a:lin ang="5400000" scaled="0"/>
          </a:gradFill>
          <a:latin typeface="+mn-lt"/>
          <a:ea typeface="MS PGothic" panose="020B0600070205080204" pitchFamily="34" charset="-128"/>
          <a:cs typeface="+mn-cs"/>
        </a:defRPr>
      </a:lvl2pPr>
      <a:lvl3pPr marL="784225" indent="-224155" algn="l" defTabSz="913130" rtl="0" fontAlgn="base">
        <a:lnSpc>
          <a:spcPct val="90000"/>
        </a:lnSpc>
        <a:spcBef>
          <a:spcPct val="20000"/>
        </a:spcBef>
        <a:spcAft>
          <a:spcPct val="0"/>
        </a:spcAft>
        <a:buSzPct val="90000"/>
        <a:buFont typeface="Arial" panose="020B0604020202020204" pitchFamily="34" charset="0"/>
        <a:buChar char="•"/>
        <a:defRPr sz="1960" kern="1200">
          <a:gradFill>
            <a:gsLst>
              <a:gs pos="1250">
                <a:schemeClr val="tx1"/>
              </a:gs>
              <a:gs pos="100000">
                <a:schemeClr val="tx1"/>
              </a:gs>
            </a:gsLst>
            <a:lin ang="5400000" scaled="0"/>
          </a:gradFill>
          <a:latin typeface="+mn-lt"/>
          <a:ea typeface="MS PGothic" panose="020B0600070205080204" pitchFamily="34" charset="-128"/>
          <a:cs typeface="+mn-cs"/>
        </a:defRPr>
      </a:lvl3pPr>
      <a:lvl4pPr marL="1008380" indent="-224155" algn="l" defTabSz="913130" rtl="0" fontAlgn="base">
        <a:lnSpc>
          <a:spcPct val="90000"/>
        </a:lnSpc>
        <a:spcBef>
          <a:spcPct val="20000"/>
        </a:spcBef>
        <a:spcAft>
          <a:spcPct val="0"/>
        </a:spcAft>
        <a:buSzPct val="90000"/>
        <a:buFont typeface="Arial" panose="020B0604020202020204" pitchFamily="34" charset="0"/>
        <a:buChar char="•"/>
        <a:defRPr kern="1200">
          <a:gradFill>
            <a:gsLst>
              <a:gs pos="1250">
                <a:schemeClr val="tx1"/>
              </a:gs>
              <a:gs pos="100000">
                <a:schemeClr val="tx1"/>
              </a:gs>
            </a:gsLst>
            <a:lin ang="5400000" scaled="0"/>
          </a:gradFill>
          <a:latin typeface="+mn-lt"/>
          <a:ea typeface="MS PGothic" panose="020B0600070205080204" pitchFamily="34" charset="-128"/>
          <a:cs typeface="+mn-cs"/>
        </a:defRPr>
      </a:lvl4pPr>
      <a:lvl5pPr marL="1232535" indent="-224155" algn="l" defTabSz="913130" rtl="0" fontAlgn="base">
        <a:lnSpc>
          <a:spcPct val="90000"/>
        </a:lnSpc>
        <a:spcBef>
          <a:spcPct val="20000"/>
        </a:spcBef>
        <a:spcAft>
          <a:spcPct val="0"/>
        </a:spcAft>
        <a:buSzPct val="90000"/>
        <a:buFont typeface="Arial" panose="020B0604020202020204" pitchFamily="34" charset="0"/>
        <a:buChar char="•"/>
        <a:defRPr kern="1200">
          <a:gradFill>
            <a:gsLst>
              <a:gs pos="1250">
                <a:schemeClr val="tx1"/>
              </a:gs>
              <a:gs pos="100000">
                <a:schemeClr val="tx1"/>
              </a:gs>
            </a:gsLst>
            <a:lin ang="5400000" scaled="0"/>
          </a:gradFill>
          <a:latin typeface="+mn-lt"/>
          <a:ea typeface="MS PGothic" panose="020B0600070205080204" pitchFamily="34" charset="-128"/>
          <a:cs typeface="+mn-cs"/>
        </a:defRPr>
      </a:lvl5pPr>
      <a:lvl6pPr marL="2513965" indent="-228600" algn="l" defTabSz="913765" rtl="0" eaLnBrk="1" latinLnBrk="0" hangingPunct="1">
        <a:spcBef>
          <a:spcPct val="20000"/>
        </a:spcBef>
        <a:buFont typeface="Arial" panose="020B0604020202020204" pitchFamily="34" charset="0"/>
        <a:buChar char="•"/>
        <a:defRPr sz="196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960" kern="1200">
          <a:solidFill>
            <a:schemeClr val="tx1"/>
          </a:solidFill>
          <a:latin typeface="+mn-lt"/>
          <a:ea typeface="+mn-ea"/>
          <a:cs typeface="+mn-cs"/>
        </a:defRPr>
      </a:lvl7pPr>
      <a:lvl8pPr marL="3428365" indent="-228600" algn="l" defTabSz="913765" rtl="0" eaLnBrk="1" latinLnBrk="0" hangingPunct="1">
        <a:spcBef>
          <a:spcPct val="20000"/>
        </a:spcBef>
        <a:buFont typeface="Arial" panose="020B0604020202020204" pitchFamily="34" charset="0"/>
        <a:buChar char="•"/>
        <a:defRPr sz="196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960" kern="1200">
          <a:solidFill>
            <a:schemeClr val="tx1"/>
          </a:solidFill>
          <a:latin typeface="+mn-lt"/>
          <a:ea typeface="+mn-ea"/>
          <a:cs typeface="+mn-cs"/>
        </a:defRPr>
      </a:lvl9pPr>
    </p:bodyStyle>
    <p:otherStyle>
      <a:defPPr>
        <a:defRPr lang="en-US"/>
      </a:defPPr>
      <a:lvl1pPr marL="0" algn="l" defTabSz="913765" rtl="0" eaLnBrk="1" latinLnBrk="0" hangingPunct="1">
        <a:defRPr sz="1765" kern="1200">
          <a:solidFill>
            <a:schemeClr val="tx1"/>
          </a:solidFill>
          <a:latin typeface="+mn-lt"/>
          <a:ea typeface="+mn-ea"/>
          <a:cs typeface="+mn-cs"/>
        </a:defRPr>
      </a:lvl1pPr>
      <a:lvl2pPr marL="457200" algn="l" defTabSz="913765" rtl="0" eaLnBrk="1" latinLnBrk="0" hangingPunct="1">
        <a:defRPr sz="1765" kern="1200">
          <a:solidFill>
            <a:schemeClr val="tx1"/>
          </a:solidFill>
          <a:latin typeface="+mn-lt"/>
          <a:ea typeface="+mn-ea"/>
          <a:cs typeface="+mn-cs"/>
        </a:defRPr>
      </a:lvl2pPr>
      <a:lvl3pPr marL="914400" algn="l" defTabSz="913765" rtl="0" eaLnBrk="1" latinLnBrk="0" hangingPunct="1">
        <a:defRPr sz="1765" kern="1200">
          <a:solidFill>
            <a:schemeClr val="tx1"/>
          </a:solidFill>
          <a:latin typeface="+mn-lt"/>
          <a:ea typeface="+mn-ea"/>
          <a:cs typeface="+mn-cs"/>
        </a:defRPr>
      </a:lvl3pPr>
      <a:lvl4pPr marL="1371600" algn="l" defTabSz="913765" rtl="0" eaLnBrk="1" latinLnBrk="0" hangingPunct="1">
        <a:defRPr sz="1765" kern="1200">
          <a:solidFill>
            <a:schemeClr val="tx1"/>
          </a:solidFill>
          <a:latin typeface="+mn-lt"/>
          <a:ea typeface="+mn-ea"/>
          <a:cs typeface="+mn-cs"/>
        </a:defRPr>
      </a:lvl4pPr>
      <a:lvl5pPr marL="1828800" algn="l" defTabSz="913765" rtl="0" eaLnBrk="1" latinLnBrk="0" hangingPunct="1">
        <a:defRPr sz="1765" kern="1200">
          <a:solidFill>
            <a:schemeClr val="tx1"/>
          </a:solidFill>
          <a:latin typeface="+mn-lt"/>
          <a:ea typeface="+mn-ea"/>
          <a:cs typeface="+mn-cs"/>
        </a:defRPr>
      </a:lvl5pPr>
      <a:lvl6pPr marL="2286000" algn="l" defTabSz="913765" rtl="0" eaLnBrk="1" latinLnBrk="0" hangingPunct="1">
        <a:defRPr sz="1765" kern="1200">
          <a:solidFill>
            <a:schemeClr val="tx1"/>
          </a:solidFill>
          <a:latin typeface="+mn-lt"/>
          <a:ea typeface="+mn-ea"/>
          <a:cs typeface="+mn-cs"/>
        </a:defRPr>
      </a:lvl6pPr>
      <a:lvl7pPr marL="2743200" algn="l" defTabSz="913765" rtl="0" eaLnBrk="1" latinLnBrk="0" hangingPunct="1">
        <a:defRPr sz="1765" kern="1200">
          <a:solidFill>
            <a:schemeClr val="tx1"/>
          </a:solidFill>
          <a:latin typeface="+mn-lt"/>
          <a:ea typeface="+mn-ea"/>
          <a:cs typeface="+mn-cs"/>
        </a:defRPr>
      </a:lvl7pPr>
      <a:lvl8pPr marL="3200400" algn="l" defTabSz="913765" rtl="0" eaLnBrk="1" latinLnBrk="0" hangingPunct="1">
        <a:defRPr sz="1765" kern="1200">
          <a:solidFill>
            <a:schemeClr val="tx1"/>
          </a:solidFill>
          <a:latin typeface="+mn-lt"/>
          <a:ea typeface="+mn-ea"/>
          <a:cs typeface="+mn-cs"/>
        </a:defRPr>
      </a:lvl8pPr>
      <a:lvl9pPr marL="3657600" algn="l" defTabSz="913765" rtl="0" eaLnBrk="1" latinLnBrk="0" hangingPunct="1">
        <a:defRPr sz="1765"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2"/>
            <a:ext cx="11655078" cy="89966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69239" y="1189177"/>
            <a:ext cx="11653523" cy="2051485"/>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Lst>
  <p:transition>
    <p:fade/>
  </p:transition>
  <p:txStyles>
    <p:titleStyle>
      <a:lvl1pPr algn="l" defTabSz="913130" rtl="0" fontAlgn="base">
        <a:lnSpc>
          <a:spcPct val="90000"/>
        </a:lnSpc>
        <a:spcBef>
          <a:spcPct val="0"/>
        </a:spcBef>
        <a:spcAft>
          <a:spcPct val="0"/>
        </a:spcAft>
        <a:defRPr lang="en-US" sz="5295" kern="1200" spc="-100" dirty="0">
          <a:ln w="3175">
            <a:noFill/>
          </a:ln>
          <a:gradFill>
            <a:gsLst>
              <a:gs pos="1250">
                <a:schemeClr val="tx1"/>
              </a:gs>
              <a:gs pos="100000">
                <a:schemeClr val="tx1"/>
              </a:gs>
            </a:gsLst>
            <a:lin ang="5400000" scaled="0"/>
          </a:gradFill>
          <a:latin typeface="+mj-lt"/>
          <a:ea typeface="MS PGothic" panose="020B0600070205080204" pitchFamily="34" charset="-128"/>
          <a:cs typeface="Segoe UI" panose="020B0502040204020203" pitchFamily="34" charset="0"/>
        </a:defRPr>
      </a:lvl1pPr>
      <a:lvl2pPr algn="l" defTabSz="913130" rtl="0" fontAlgn="base">
        <a:lnSpc>
          <a:spcPct val="90000"/>
        </a:lnSpc>
        <a:spcBef>
          <a:spcPct val="0"/>
        </a:spcBef>
        <a:spcAft>
          <a:spcPct val="0"/>
        </a:spcAft>
        <a:defRPr sz="5295">
          <a:solidFill>
            <a:schemeClr val="tx1"/>
          </a:solidFill>
          <a:latin typeface="Segoe UI Light" panose="020B0502040204020203" pitchFamily="34" charset="0"/>
          <a:ea typeface="MS PGothic" panose="020B0600070205080204" pitchFamily="34" charset="-128"/>
        </a:defRPr>
      </a:lvl2pPr>
      <a:lvl3pPr algn="l" defTabSz="913130" rtl="0" fontAlgn="base">
        <a:lnSpc>
          <a:spcPct val="90000"/>
        </a:lnSpc>
        <a:spcBef>
          <a:spcPct val="0"/>
        </a:spcBef>
        <a:spcAft>
          <a:spcPct val="0"/>
        </a:spcAft>
        <a:defRPr sz="5295">
          <a:solidFill>
            <a:schemeClr val="tx1"/>
          </a:solidFill>
          <a:latin typeface="Segoe UI Light" panose="020B0502040204020203" pitchFamily="34" charset="0"/>
          <a:ea typeface="MS PGothic" panose="020B0600070205080204" pitchFamily="34" charset="-128"/>
        </a:defRPr>
      </a:lvl3pPr>
      <a:lvl4pPr algn="l" defTabSz="913130" rtl="0" fontAlgn="base">
        <a:lnSpc>
          <a:spcPct val="90000"/>
        </a:lnSpc>
        <a:spcBef>
          <a:spcPct val="0"/>
        </a:spcBef>
        <a:spcAft>
          <a:spcPct val="0"/>
        </a:spcAft>
        <a:defRPr sz="5295">
          <a:solidFill>
            <a:schemeClr val="tx1"/>
          </a:solidFill>
          <a:latin typeface="Segoe UI Light" panose="020B0502040204020203" pitchFamily="34" charset="0"/>
          <a:ea typeface="MS PGothic" panose="020B0600070205080204" pitchFamily="34" charset="-128"/>
        </a:defRPr>
      </a:lvl4pPr>
      <a:lvl5pPr algn="l" defTabSz="913130" rtl="0" fontAlgn="base">
        <a:lnSpc>
          <a:spcPct val="90000"/>
        </a:lnSpc>
        <a:spcBef>
          <a:spcPct val="0"/>
        </a:spcBef>
        <a:spcAft>
          <a:spcPct val="0"/>
        </a:spcAft>
        <a:defRPr sz="5295">
          <a:solidFill>
            <a:schemeClr val="tx1"/>
          </a:solidFill>
          <a:latin typeface="Segoe UI Light" panose="020B0502040204020203" pitchFamily="34" charset="0"/>
          <a:ea typeface="MS PGothic" panose="020B0600070205080204" pitchFamily="34" charset="-128"/>
        </a:defRPr>
      </a:lvl5pPr>
      <a:lvl6pPr marL="448310" algn="l" defTabSz="913130" rtl="0" fontAlgn="base">
        <a:lnSpc>
          <a:spcPct val="90000"/>
        </a:lnSpc>
        <a:spcBef>
          <a:spcPct val="0"/>
        </a:spcBef>
        <a:spcAft>
          <a:spcPct val="0"/>
        </a:spcAft>
        <a:defRPr sz="5295">
          <a:solidFill>
            <a:schemeClr val="tx1"/>
          </a:solidFill>
          <a:latin typeface="Segoe UI Light" panose="020B0502040204020203" pitchFamily="34" charset="0"/>
          <a:ea typeface="MS PGothic" panose="020B0600070205080204" pitchFamily="34" charset="-128"/>
        </a:defRPr>
      </a:lvl6pPr>
      <a:lvl7pPr marL="896620" algn="l" defTabSz="913130" rtl="0" fontAlgn="base">
        <a:lnSpc>
          <a:spcPct val="90000"/>
        </a:lnSpc>
        <a:spcBef>
          <a:spcPct val="0"/>
        </a:spcBef>
        <a:spcAft>
          <a:spcPct val="0"/>
        </a:spcAft>
        <a:defRPr sz="5295">
          <a:solidFill>
            <a:schemeClr val="tx1"/>
          </a:solidFill>
          <a:latin typeface="Segoe UI Light" panose="020B0502040204020203" pitchFamily="34" charset="0"/>
          <a:ea typeface="MS PGothic" panose="020B0600070205080204" pitchFamily="34" charset="-128"/>
        </a:defRPr>
      </a:lvl7pPr>
      <a:lvl8pPr marL="1344295" algn="l" defTabSz="913130" rtl="0" fontAlgn="base">
        <a:lnSpc>
          <a:spcPct val="90000"/>
        </a:lnSpc>
        <a:spcBef>
          <a:spcPct val="0"/>
        </a:spcBef>
        <a:spcAft>
          <a:spcPct val="0"/>
        </a:spcAft>
        <a:defRPr sz="5295">
          <a:solidFill>
            <a:schemeClr val="tx1"/>
          </a:solidFill>
          <a:latin typeface="Segoe UI Light" panose="020B0502040204020203" pitchFamily="34" charset="0"/>
          <a:ea typeface="MS PGothic" panose="020B0600070205080204" pitchFamily="34" charset="-128"/>
        </a:defRPr>
      </a:lvl8pPr>
      <a:lvl9pPr marL="1792605" algn="l" defTabSz="913130" rtl="0" fontAlgn="base">
        <a:lnSpc>
          <a:spcPct val="90000"/>
        </a:lnSpc>
        <a:spcBef>
          <a:spcPct val="0"/>
        </a:spcBef>
        <a:spcAft>
          <a:spcPct val="0"/>
        </a:spcAft>
        <a:defRPr sz="5295">
          <a:solidFill>
            <a:schemeClr val="tx1"/>
          </a:solidFill>
          <a:latin typeface="Segoe UI Light" panose="020B0502040204020203" pitchFamily="34" charset="0"/>
          <a:ea typeface="MS PGothic" panose="020B0600070205080204" pitchFamily="34" charset="-128"/>
        </a:defRPr>
      </a:lvl9pPr>
    </p:titleStyle>
    <p:bodyStyle>
      <a:lvl1pPr marL="335915" indent="-335915" algn="l" defTabSz="913130" rtl="0" fontAlgn="base">
        <a:lnSpc>
          <a:spcPct val="90000"/>
        </a:lnSpc>
        <a:spcBef>
          <a:spcPct val="20000"/>
        </a:spcBef>
        <a:spcAft>
          <a:spcPct val="0"/>
        </a:spcAft>
        <a:buSzPct val="90000"/>
        <a:buFont typeface="Arial" panose="020B0604020202020204" pitchFamily="34" charset="0"/>
        <a:buChar char="•"/>
        <a:defRPr sz="3920" kern="1200">
          <a:gradFill>
            <a:gsLst>
              <a:gs pos="1250">
                <a:schemeClr val="tx1"/>
              </a:gs>
              <a:gs pos="100000">
                <a:schemeClr val="tx1"/>
              </a:gs>
            </a:gsLst>
            <a:lin ang="5400000" scaled="0"/>
          </a:gradFill>
          <a:latin typeface="+mj-lt"/>
          <a:ea typeface="MS PGothic" panose="020B0600070205080204" pitchFamily="34" charset="-128"/>
          <a:cs typeface="+mn-cs"/>
        </a:defRPr>
      </a:lvl1pPr>
      <a:lvl2pPr marL="572770" indent="-236855" algn="l" defTabSz="913130" rtl="0" fontAlgn="base">
        <a:lnSpc>
          <a:spcPct val="90000"/>
        </a:lnSpc>
        <a:spcBef>
          <a:spcPct val="20000"/>
        </a:spcBef>
        <a:spcAft>
          <a:spcPct val="0"/>
        </a:spcAft>
        <a:buSzPct val="90000"/>
        <a:buFont typeface="Arial" panose="020B0604020202020204" pitchFamily="34" charset="0"/>
        <a:buChar char="•"/>
        <a:defRPr sz="2355" kern="1200">
          <a:gradFill>
            <a:gsLst>
              <a:gs pos="1250">
                <a:schemeClr val="tx1"/>
              </a:gs>
              <a:gs pos="100000">
                <a:schemeClr val="tx1"/>
              </a:gs>
            </a:gsLst>
            <a:lin ang="5400000" scaled="0"/>
          </a:gradFill>
          <a:latin typeface="+mn-lt"/>
          <a:ea typeface="MS PGothic" panose="020B0600070205080204" pitchFamily="34" charset="-128"/>
          <a:cs typeface="+mn-cs"/>
        </a:defRPr>
      </a:lvl2pPr>
      <a:lvl3pPr marL="784225" indent="-224155" algn="l" defTabSz="913130" rtl="0" fontAlgn="base">
        <a:lnSpc>
          <a:spcPct val="90000"/>
        </a:lnSpc>
        <a:spcBef>
          <a:spcPct val="20000"/>
        </a:spcBef>
        <a:spcAft>
          <a:spcPct val="0"/>
        </a:spcAft>
        <a:buSzPct val="90000"/>
        <a:buFont typeface="Arial" panose="020B0604020202020204" pitchFamily="34" charset="0"/>
        <a:buChar char="•"/>
        <a:defRPr sz="1960" kern="1200">
          <a:gradFill>
            <a:gsLst>
              <a:gs pos="1250">
                <a:schemeClr val="tx1"/>
              </a:gs>
              <a:gs pos="100000">
                <a:schemeClr val="tx1"/>
              </a:gs>
            </a:gsLst>
            <a:lin ang="5400000" scaled="0"/>
          </a:gradFill>
          <a:latin typeface="+mn-lt"/>
          <a:ea typeface="MS PGothic" panose="020B0600070205080204" pitchFamily="34" charset="-128"/>
          <a:cs typeface="+mn-cs"/>
        </a:defRPr>
      </a:lvl3pPr>
      <a:lvl4pPr marL="1008380" indent="-224155" algn="l" defTabSz="913130" rtl="0" fontAlgn="base">
        <a:lnSpc>
          <a:spcPct val="90000"/>
        </a:lnSpc>
        <a:spcBef>
          <a:spcPct val="20000"/>
        </a:spcBef>
        <a:spcAft>
          <a:spcPct val="0"/>
        </a:spcAft>
        <a:buSzPct val="90000"/>
        <a:buFont typeface="Arial" panose="020B0604020202020204" pitchFamily="34" charset="0"/>
        <a:buChar char="•"/>
        <a:defRPr kern="1200">
          <a:gradFill>
            <a:gsLst>
              <a:gs pos="1250">
                <a:schemeClr val="tx1"/>
              </a:gs>
              <a:gs pos="100000">
                <a:schemeClr val="tx1"/>
              </a:gs>
            </a:gsLst>
            <a:lin ang="5400000" scaled="0"/>
          </a:gradFill>
          <a:latin typeface="+mn-lt"/>
          <a:ea typeface="MS PGothic" panose="020B0600070205080204" pitchFamily="34" charset="-128"/>
          <a:cs typeface="+mn-cs"/>
        </a:defRPr>
      </a:lvl4pPr>
      <a:lvl5pPr marL="1232535" indent="-224155" algn="l" defTabSz="913130" rtl="0" fontAlgn="base">
        <a:lnSpc>
          <a:spcPct val="90000"/>
        </a:lnSpc>
        <a:spcBef>
          <a:spcPct val="20000"/>
        </a:spcBef>
        <a:spcAft>
          <a:spcPct val="0"/>
        </a:spcAft>
        <a:buSzPct val="90000"/>
        <a:buFont typeface="Arial" panose="020B0604020202020204" pitchFamily="34" charset="0"/>
        <a:buChar char="•"/>
        <a:defRPr kern="1200">
          <a:gradFill>
            <a:gsLst>
              <a:gs pos="1250">
                <a:schemeClr val="tx1"/>
              </a:gs>
              <a:gs pos="100000">
                <a:schemeClr val="tx1"/>
              </a:gs>
            </a:gsLst>
            <a:lin ang="5400000" scaled="0"/>
          </a:gradFill>
          <a:latin typeface="+mn-lt"/>
          <a:ea typeface="MS PGothic" panose="020B0600070205080204" pitchFamily="34" charset="-128"/>
          <a:cs typeface="+mn-cs"/>
        </a:defRPr>
      </a:lvl5pPr>
      <a:lvl6pPr marL="2513965" indent="-228600" algn="l" defTabSz="913765" rtl="0" eaLnBrk="1" latinLnBrk="0" hangingPunct="1">
        <a:spcBef>
          <a:spcPct val="20000"/>
        </a:spcBef>
        <a:buFont typeface="Arial" panose="020B0604020202020204" pitchFamily="34" charset="0"/>
        <a:buChar char="•"/>
        <a:defRPr sz="196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960" kern="1200">
          <a:solidFill>
            <a:schemeClr val="tx1"/>
          </a:solidFill>
          <a:latin typeface="+mn-lt"/>
          <a:ea typeface="+mn-ea"/>
          <a:cs typeface="+mn-cs"/>
        </a:defRPr>
      </a:lvl7pPr>
      <a:lvl8pPr marL="3428365" indent="-228600" algn="l" defTabSz="913765" rtl="0" eaLnBrk="1" latinLnBrk="0" hangingPunct="1">
        <a:spcBef>
          <a:spcPct val="20000"/>
        </a:spcBef>
        <a:buFont typeface="Arial" panose="020B0604020202020204" pitchFamily="34" charset="0"/>
        <a:buChar char="•"/>
        <a:defRPr sz="196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960" kern="1200">
          <a:solidFill>
            <a:schemeClr val="tx1"/>
          </a:solidFill>
          <a:latin typeface="+mn-lt"/>
          <a:ea typeface="+mn-ea"/>
          <a:cs typeface="+mn-cs"/>
        </a:defRPr>
      </a:lvl9pPr>
    </p:bodyStyle>
    <p:otherStyle>
      <a:defPPr>
        <a:defRPr lang="en-US"/>
      </a:defPPr>
      <a:lvl1pPr marL="0" algn="l" defTabSz="913765" rtl="0" eaLnBrk="1" latinLnBrk="0" hangingPunct="1">
        <a:defRPr sz="1765" kern="1200">
          <a:solidFill>
            <a:schemeClr val="tx1"/>
          </a:solidFill>
          <a:latin typeface="+mn-lt"/>
          <a:ea typeface="+mn-ea"/>
          <a:cs typeface="+mn-cs"/>
        </a:defRPr>
      </a:lvl1pPr>
      <a:lvl2pPr marL="457200" algn="l" defTabSz="913765" rtl="0" eaLnBrk="1" latinLnBrk="0" hangingPunct="1">
        <a:defRPr sz="1765" kern="1200">
          <a:solidFill>
            <a:schemeClr val="tx1"/>
          </a:solidFill>
          <a:latin typeface="+mn-lt"/>
          <a:ea typeface="+mn-ea"/>
          <a:cs typeface="+mn-cs"/>
        </a:defRPr>
      </a:lvl2pPr>
      <a:lvl3pPr marL="914400" algn="l" defTabSz="913765" rtl="0" eaLnBrk="1" latinLnBrk="0" hangingPunct="1">
        <a:defRPr sz="1765" kern="1200">
          <a:solidFill>
            <a:schemeClr val="tx1"/>
          </a:solidFill>
          <a:latin typeface="+mn-lt"/>
          <a:ea typeface="+mn-ea"/>
          <a:cs typeface="+mn-cs"/>
        </a:defRPr>
      </a:lvl3pPr>
      <a:lvl4pPr marL="1371600" algn="l" defTabSz="913765" rtl="0" eaLnBrk="1" latinLnBrk="0" hangingPunct="1">
        <a:defRPr sz="1765" kern="1200">
          <a:solidFill>
            <a:schemeClr val="tx1"/>
          </a:solidFill>
          <a:latin typeface="+mn-lt"/>
          <a:ea typeface="+mn-ea"/>
          <a:cs typeface="+mn-cs"/>
        </a:defRPr>
      </a:lvl4pPr>
      <a:lvl5pPr marL="1828800" algn="l" defTabSz="913765" rtl="0" eaLnBrk="1" latinLnBrk="0" hangingPunct="1">
        <a:defRPr sz="1765" kern="1200">
          <a:solidFill>
            <a:schemeClr val="tx1"/>
          </a:solidFill>
          <a:latin typeface="+mn-lt"/>
          <a:ea typeface="+mn-ea"/>
          <a:cs typeface="+mn-cs"/>
        </a:defRPr>
      </a:lvl5pPr>
      <a:lvl6pPr marL="2286000" algn="l" defTabSz="913765" rtl="0" eaLnBrk="1" latinLnBrk="0" hangingPunct="1">
        <a:defRPr sz="1765" kern="1200">
          <a:solidFill>
            <a:schemeClr val="tx1"/>
          </a:solidFill>
          <a:latin typeface="+mn-lt"/>
          <a:ea typeface="+mn-ea"/>
          <a:cs typeface="+mn-cs"/>
        </a:defRPr>
      </a:lvl6pPr>
      <a:lvl7pPr marL="2743200" algn="l" defTabSz="913765" rtl="0" eaLnBrk="1" latinLnBrk="0" hangingPunct="1">
        <a:defRPr sz="1765" kern="1200">
          <a:solidFill>
            <a:schemeClr val="tx1"/>
          </a:solidFill>
          <a:latin typeface="+mn-lt"/>
          <a:ea typeface="+mn-ea"/>
          <a:cs typeface="+mn-cs"/>
        </a:defRPr>
      </a:lvl7pPr>
      <a:lvl8pPr marL="3200400" algn="l" defTabSz="913765" rtl="0" eaLnBrk="1" latinLnBrk="0" hangingPunct="1">
        <a:defRPr sz="1765" kern="1200">
          <a:solidFill>
            <a:schemeClr val="tx1"/>
          </a:solidFill>
          <a:latin typeface="+mn-lt"/>
          <a:ea typeface="+mn-ea"/>
          <a:cs typeface="+mn-cs"/>
        </a:defRPr>
      </a:lvl8pPr>
      <a:lvl9pPr marL="3657600" algn="l" defTabSz="913765" rtl="0" eaLnBrk="1" latinLnBrk="0" hangingPunct="1">
        <a:defRPr sz="176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0.png"/><Relationship Id="rId4" Type="http://schemas.openxmlformats.org/officeDocument/2006/relationships/image" Target="../media/image29.png"/></Relationships>
</file>

<file path=ppt/slides/_rels/slide1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16.xml"/><Relationship Id="rId1" Type="http://schemas.openxmlformats.org/officeDocument/2006/relationships/tags" Target="../tags/tag15.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3.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8.xml"/><Relationship Id="rId1" Type="http://schemas.openxmlformats.org/officeDocument/2006/relationships/tags" Target="../tags/tag16.xml"/></Relationships>
</file>

<file path=ppt/slides/_rels/slide1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xml"/><Relationship Id="rId1" Type="http://schemas.openxmlformats.org/officeDocument/2006/relationships/slideLayout" Target="../slideLayouts/slideLayout65.xml"/><Relationship Id="rId5" Type="http://schemas.openxmlformats.org/officeDocument/2006/relationships/image" Target="../media/image56.jpeg"/><Relationship Id="rId4" Type="http://schemas.openxmlformats.org/officeDocument/2006/relationships/image" Target="../media/image55.png"/></Relationships>
</file>

<file path=ppt/slides/_rels/slide14.xml.rels><?xml version="1.0" encoding="UTF-8" standalone="yes"?>
<Relationships xmlns="http://schemas.openxmlformats.org/package/2006/relationships"><Relationship Id="rId3" Type="http://schemas.openxmlformats.org/officeDocument/2006/relationships/hyperlink" Target="mailto:austin.zhang@avatech.com.cn" TargetMode="External"/><Relationship Id="rId2" Type="http://schemas.openxmlformats.org/officeDocument/2006/relationships/image" Target="../media/image57.jpeg"/><Relationship Id="rId1" Type="http://schemas.openxmlformats.org/officeDocument/2006/relationships/slideLayout" Target="../slideLayouts/slideLayout28.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29.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image" Target="../media/image32.png"/><Relationship Id="rId1" Type="http://schemas.openxmlformats.org/officeDocument/2006/relationships/slideLayout" Target="../slideLayouts/slideLayout28.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28.xml"/><Relationship Id="rId6" Type="http://schemas.openxmlformats.org/officeDocument/2006/relationships/image" Target="../media/image47.png"/><Relationship Id="rId5" Type="http://schemas.openxmlformats.org/officeDocument/2006/relationships/image" Target="../media/image46.png"/><Relationship Id="rId10" Type="http://schemas.openxmlformats.org/officeDocument/2006/relationships/image" Target="../media/image29.png"/><Relationship Id="rId4" Type="http://schemas.openxmlformats.org/officeDocument/2006/relationships/image" Target="../media/image45.png"/><Relationship Id="rId9" Type="http://schemas.openxmlformats.org/officeDocument/2006/relationships/image" Target="../media/image50.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image" Target="../media/image51.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image" Target="../media/image29.png"/><Relationship Id="rId2" Type="http://schemas.openxmlformats.org/officeDocument/2006/relationships/tags" Target="../tags/tag2.xml"/><Relationship Id="rId16" Type="http://schemas.openxmlformats.org/officeDocument/2006/relationships/notesSlide" Target="../notesSlides/notesSlide4.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slideLayout" Target="../slideLayouts/slideLayout28.xml"/><Relationship Id="rId10" Type="http://schemas.openxmlformats.org/officeDocument/2006/relationships/tags" Target="../tags/tag10.xml"/><Relationship Id="rId19" Type="http://schemas.openxmlformats.org/officeDocument/2006/relationships/image" Target="../media/image1.sv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2"/>
          </p:nvPr>
        </p:nvPicPr>
        <p:blipFill>
          <a:blip r:embed="rId3" cstate="screen"/>
          <a:srcRect/>
          <a:stretch>
            <a:fillRect/>
          </a:stretch>
        </p:blipFill>
        <p:spPr>
          <a:xfrm>
            <a:off x="0" y="72927"/>
            <a:ext cx="12192000" cy="3430006"/>
          </a:xfrm>
        </p:spPr>
      </p:pic>
      <p:sp>
        <p:nvSpPr>
          <p:cNvPr id="3" name="Rectangle 2"/>
          <p:cNvSpPr/>
          <p:nvPr/>
        </p:nvSpPr>
        <p:spPr bwMode="gray">
          <a:xfrm>
            <a:off x="198732" y="5732290"/>
            <a:ext cx="1605745" cy="211855"/>
          </a:xfrm>
          <a:prstGeom prst="rect">
            <a:avLst/>
          </a:prstGeom>
          <a:solidFill>
            <a:schemeClr val="bg1"/>
          </a:solidFill>
          <a:ln w="6350" algn="ctr">
            <a:noFill/>
            <a:miter lim="800000"/>
          </a:ln>
        </p:spPr>
        <p:txBody>
          <a:bodyPr lIns="89977" tIns="71981" rIns="89977" bIns="71981" rtlCol="0" anchor="ctr"/>
          <a:lstStyle/>
          <a:p>
            <a:pPr algn="ctr" defTabSz="914400" fontAlgn="base">
              <a:spcBef>
                <a:spcPct val="50000"/>
              </a:spcBef>
              <a:spcAft>
                <a:spcPct val="0"/>
              </a:spcAft>
              <a:buClr>
                <a:srgbClr val="F0AB00"/>
              </a:buClr>
              <a:buSzPct val="80000"/>
            </a:pPr>
            <a:endParaRPr lang="en-US" sz="1800" kern="0" dirty="0" err="1">
              <a:solidFill>
                <a:srgbClr val="000000"/>
              </a:solidFill>
              <a:latin typeface="Arial" panose="020B0604020202020204"/>
              <a:ea typeface="Arial Unicode MS" pitchFamily="34" charset="-128"/>
              <a:cs typeface="Arial Unicode MS" pitchFamily="34" charset="-128"/>
            </a:endParaRPr>
          </a:p>
        </p:txBody>
      </p:sp>
      <p:pic>
        <p:nvPicPr>
          <p:cNvPr id="8" name="图片 7"/>
          <p:cNvPicPr>
            <a:picLocks noChangeAspect="1"/>
          </p:cNvPicPr>
          <p:nvPr/>
        </p:nvPicPr>
        <p:blipFill rotWithShape="1">
          <a:blip r:embed="rId4" cstate="screen"/>
          <a:srcRect/>
          <a:stretch>
            <a:fillRect/>
          </a:stretch>
        </p:blipFill>
        <p:spPr>
          <a:xfrm>
            <a:off x="11127676" y="6219187"/>
            <a:ext cx="908682" cy="443070"/>
          </a:xfrm>
          <a:prstGeom prst="rect">
            <a:avLst/>
          </a:prstGeom>
        </p:spPr>
      </p:pic>
      <p:pic>
        <p:nvPicPr>
          <p:cNvPr id="9" name="Picture 1"/>
          <p:cNvPicPr>
            <a:picLocks noChangeAspect="1"/>
          </p:cNvPicPr>
          <p:nvPr/>
        </p:nvPicPr>
        <p:blipFill>
          <a:blip r:embed="rId5"/>
          <a:stretch>
            <a:fillRect/>
          </a:stretch>
        </p:blipFill>
        <p:spPr>
          <a:xfrm>
            <a:off x="198732" y="3236812"/>
            <a:ext cx="3264415" cy="765050"/>
          </a:xfrm>
          <a:prstGeom prst="rect">
            <a:avLst/>
          </a:prstGeom>
        </p:spPr>
      </p:pic>
      <p:sp>
        <p:nvSpPr>
          <p:cNvPr id="10" name="Text Placeholder 3"/>
          <p:cNvSpPr>
            <a:spLocks noGrp="1"/>
          </p:cNvSpPr>
          <p:nvPr>
            <p:ph type="body" sz="quarter" idx="14"/>
          </p:nvPr>
        </p:nvSpPr>
        <p:spPr>
          <a:xfrm>
            <a:off x="287925" y="4141876"/>
            <a:ext cx="10896336" cy="1329338"/>
          </a:xfrm>
        </p:spPr>
        <p:txBody>
          <a:bodyPr/>
          <a:lstStyle/>
          <a:p>
            <a:pPr lvl="0">
              <a:buClr>
                <a:srgbClr val="F0AB00"/>
              </a:buClr>
            </a:pPr>
            <a:r>
              <a:rPr lang="en-US" dirty="0">
                <a:solidFill>
                  <a:srgbClr val="000000"/>
                </a:solidFill>
              </a:rPr>
              <a:t>SAP B</a:t>
            </a:r>
            <a:r>
              <a:rPr lang="en-US" altLang="zh-CN" dirty="0">
                <a:solidFill>
                  <a:srgbClr val="000000"/>
                </a:solidFill>
              </a:rPr>
              <a:t>usiness </a:t>
            </a:r>
            <a:r>
              <a:rPr lang="en-US" altLang="zh-CN" dirty="0" err="1" smtClean="0">
                <a:solidFill>
                  <a:srgbClr val="000000"/>
                </a:solidFill>
              </a:rPr>
              <a:t>ByDesign</a:t>
            </a:r>
            <a:r>
              <a:rPr lang="zh-CN" altLang="en-US" dirty="0" smtClean="0">
                <a:solidFill>
                  <a:srgbClr val="000000"/>
                </a:solidFill>
              </a:rPr>
              <a:t>流通</a:t>
            </a:r>
            <a:r>
              <a:rPr lang="zh-CN" altLang="en-US" dirty="0" smtClean="0">
                <a:solidFill>
                  <a:srgbClr val="000000"/>
                </a:solidFill>
              </a:rPr>
              <a:t>（经销商管理）</a:t>
            </a:r>
            <a:r>
              <a:rPr lang="zh-CN" altLang="en-US" dirty="0" smtClean="0">
                <a:solidFill>
                  <a:srgbClr val="000000"/>
                </a:solidFill>
              </a:rPr>
              <a:t>行业</a:t>
            </a:r>
            <a:r>
              <a:rPr lang="zh-CN" altLang="en-US" dirty="0" smtClean="0">
                <a:solidFill>
                  <a:srgbClr val="000000"/>
                </a:solidFill>
              </a:rPr>
              <a:t>解决</a:t>
            </a:r>
            <a:r>
              <a:rPr lang="zh-CN" altLang="en-US" dirty="0">
                <a:solidFill>
                  <a:srgbClr val="000000"/>
                </a:solidFill>
              </a:rPr>
              <a:t>方案包</a:t>
            </a:r>
            <a:endParaRPr lang="en-US" dirty="0">
              <a:solidFill>
                <a:srgbClr val="000000"/>
              </a:solidFill>
            </a:endParaRPr>
          </a:p>
          <a:p>
            <a:pPr lvl="0">
              <a:buClr>
                <a:srgbClr val="F0AB00"/>
              </a:buClr>
            </a:pPr>
            <a:r>
              <a:rPr lang="zh-CN" altLang="en-US" sz="2400" dirty="0">
                <a:solidFill>
                  <a:srgbClr val="000000"/>
                </a:solidFill>
              </a:rPr>
              <a:t>北京奥维奥科技有限公司</a:t>
            </a:r>
            <a:endParaRPr lang="da-DK" sz="2400" dirty="0">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lnSpc>
                <a:spcPct val="90000"/>
              </a:lnSpc>
              <a:spcAft>
                <a:spcPct val="0"/>
              </a:spcAft>
              <a:defRPr/>
            </a:pPr>
            <a:r>
              <a:rPr lang="zh-CN" altLang="en-US" spc="-102" dirty="0">
                <a:ln w="3175">
                  <a:noFill/>
                </a:ln>
                <a:solidFill>
                  <a:schemeClr val="tx1"/>
                </a:solidFill>
                <a:latin typeface="微软雅黑" panose="020B0503020204020204" pitchFamily="34" charset="-122"/>
                <a:sym typeface="+mn-ea"/>
              </a:rPr>
              <a:t>完整的企业数字化解决方案，真正实现业务财务一体化</a:t>
            </a:r>
            <a:endParaRPr lang="zh-CN" altLang="en-US" spc="-102" dirty="0">
              <a:ln w="3175">
                <a:noFill/>
              </a:ln>
              <a:solidFill>
                <a:schemeClr val="tx1"/>
              </a:solidFill>
              <a:latin typeface="微软雅黑" panose="020B0503020204020204" pitchFamily="34" charset="-122"/>
            </a:endParaRPr>
          </a:p>
        </p:txBody>
      </p:sp>
      <p:sp>
        <p:nvSpPr>
          <p:cNvPr id="4" name="Rectangle 3"/>
          <p:cNvSpPr txBox="1">
            <a:spLocks noChangeArrowheads="1"/>
          </p:cNvSpPr>
          <p:nvPr/>
        </p:nvSpPr>
        <p:spPr bwMode="auto">
          <a:xfrm>
            <a:off x="406972" y="1127799"/>
            <a:ext cx="11210400" cy="925645"/>
          </a:xfrm>
          <a:prstGeom prst="rect">
            <a:avLst/>
          </a:prstGeom>
          <a:noFill/>
          <a:ln>
            <a:noFill/>
          </a:ln>
        </p:spPr>
        <p:txBody>
          <a:bodyPr wrap="square" lIns="80030" tIns="40015" rIns="80030" bIns="40015" rtlCol="0">
            <a:spAutoFit/>
          </a:bodyPr>
          <a:lstStyle>
            <a:defPPr>
              <a:defRPr lang="de-DE"/>
            </a:defPPr>
            <a:lvl1pPr marL="255270" indent="-255270" fontAlgn="base">
              <a:spcBef>
                <a:spcPct val="50000"/>
              </a:spcBef>
              <a:spcAft>
                <a:spcPct val="0"/>
              </a:spcAft>
              <a:buClr>
                <a:srgbClr val="F0AB00"/>
              </a:buClr>
              <a:buSzPct val="80000"/>
              <a:buFont typeface="Wingdings" panose="05000000000000000000" pitchFamily="2" charset="2"/>
              <a:buChar char="q"/>
              <a:defRPr sz="1600" kern="0">
                <a:latin typeface="Microsoft YaHei UI" panose="020B0503020204020204" pitchFamily="34" charset="-122"/>
                <a:ea typeface="Microsoft YaHei UI" panose="020B0503020204020204" pitchFamily="34" charset="-122"/>
                <a:cs typeface="Arial Unicode MS" pitchFamily="34" charset="-128"/>
              </a:defRPr>
            </a:lvl1pPr>
          </a:lstStyle>
          <a:p>
            <a:r>
              <a:rPr lang="zh-CN" altLang="en-US" sz="1370" dirty="0">
                <a:latin typeface="Heiti TC Light" charset="-120"/>
                <a:ea typeface="Heiti TC Light" charset="-120"/>
                <a:cs typeface="Heiti TC Light" charset="-120"/>
              </a:rPr>
              <a:t>一笔录入，实时无缝的自动平行记帐，不仅满足财务核算的需要，同时满足不同职能部门的财务管控以及管理报表的需要</a:t>
            </a:r>
            <a:endParaRPr lang="en-US" altLang="zh-CN" sz="1370" dirty="0">
              <a:latin typeface="Heiti SC Light" charset="-122"/>
              <a:ea typeface="Heiti SC Light" charset="-122"/>
              <a:cs typeface="Heiti SC Light" charset="-122"/>
            </a:endParaRPr>
          </a:p>
          <a:p>
            <a:r>
              <a:rPr lang="zh-CN" altLang="en-US" sz="1370" dirty="0">
                <a:latin typeface="Heiti TC Light" charset="-120"/>
                <a:ea typeface="Heiti TC Light" charset="-120"/>
                <a:cs typeface="Heiti TC Light" charset="-120"/>
              </a:rPr>
              <a:t>充分发挥</a:t>
            </a:r>
            <a:r>
              <a:rPr lang="en-US" altLang="zh-CN" sz="1370" dirty="0">
                <a:latin typeface="Heiti TC Light" charset="-120"/>
                <a:ea typeface="Heiti TC Light" charset="-120"/>
                <a:cs typeface="Heiti TC Light" charset="-120"/>
              </a:rPr>
              <a:t>SAP</a:t>
            </a:r>
            <a:r>
              <a:rPr lang="zh-CN" altLang="en-US" sz="1370" dirty="0">
                <a:latin typeface="Heiti TC Light" charset="-120"/>
                <a:ea typeface="Heiti TC Light" charset="-120"/>
                <a:cs typeface="Heiti TC Light" charset="-120"/>
              </a:rPr>
              <a:t>集成的业务平台特点，推进各部门间的数据共享与业务衔接；</a:t>
            </a:r>
            <a:endParaRPr lang="en-US" altLang="zh-CN" sz="1370" dirty="0">
              <a:latin typeface="Heiti TC Light" charset="-120"/>
              <a:ea typeface="Heiti TC Light" charset="-120"/>
              <a:cs typeface="Heiti TC Light" charset="-120"/>
            </a:endParaRPr>
          </a:p>
          <a:p>
            <a:r>
              <a:rPr lang="zh-CN" altLang="en-US" sz="1370" dirty="0">
                <a:latin typeface="Heiti TC Light" charset="-120"/>
                <a:ea typeface="Heiti TC Light" charset="-120"/>
                <a:cs typeface="Heiti TC Light" charset="-120"/>
              </a:rPr>
              <a:t>借助集成、统一的系统实现业务信息与财务信息无缝衔接，业务信息自动生成财务信息。</a:t>
            </a:r>
          </a:p>
        </p:txBody>
      </p:sp>
      <p:pic>
        <p:nvPicPr>
          <p:cNvPr id="5" name="Picture 2"/>
          <p:cNvPicPr>
            <a:picLocks noChangeAspect="1"/>
          </p:cNvPicPr>
          <p:nvPr>
            <p:custDataLst>
              <p:tags r:id="rId1"/>
            </p:custDataLst>
          </p:nvPr>
        </p:nvPicPr>
        <p:blipFill>
          <a:blip r:embed="rId3"/>
          <a:stretch>
            <a:fillRect/>
          </a:stretch>
        </p:blipFill>
        <p:spPr>
          <a:xfrm>
            <a:off x="221953" y="2111513"/>
            <a:ext cx="11210400" cy="4191563"/>
          </a:xfrm>
          <a:prstGeom prst="rect">
            <a:avLst/>
          </a:prstGeom>
        </p:spPr>
      </p:pic>
      <p:sp>
        <p:nvSpPr>
          <p:cNvPr id="6" name="Cloud 249"/>
          <p:cNvSpPr/>
          <p:nvPr/>
        </p:nvSpPr>
        <p:spPr bwMode="gray">
          <a:xfrm>
            <a:off x="10117468" y="931457"/>
            <a:ext cx="1509142" cy="907603"/>
          </a:xfrm>
          <a:prstGeom prst="cloud">
            <a:avLst/>
          </a:prstGeom>
          <a:solidFill>
            <a:srgbClr val="FFC000"/>
          </a:solidFill>
          <a:ln w="6350" algn="ctr">
            <a:noFill/>
            <a:miter lim="800000"/>
          </a:ln>
        </p:spPr>
        <p:txBody>
          <a:bodyPr lIns="88210" tIns="70568" rIns="88210" bIns="70568" rtlCol="0" anchor="ctr"/>
          <a:lstStyle/>
          <a:p>
            <a:pPr algn="ctr" defTabSz="896620" fontAlgn="base">
              <a:spcBef>
                <a:spcPct val="50000"/>
              </a:spcBef>
              <a:spcAft>
                <a:spcPct val="0"/>
              </a:spcAft>
              <a:buClr>
                <a:srgbClr val="F0AB00"/>
              </a:buClr>
              <a:buSzPct val="80000"/>
            </a:pPr>
            <a:r>
              <a:rPr lang="zh-CN" altLang="en-US" sz="1570" kern="0" dirty="0">
                <a:latin typeface="Heiti TC Light" charset="-120"/>
                <a:ea typeface="Heiti TC Light" charset="-120"/>
                <a:cs typeface="Heiti TC Light" charset="-120"/>
              </a:rPr>
              <a:t>不止是财务核算</a:t>
            </a:r>
            <a:endParaRPr lang="en-US" sz="1570" kern="0" dirty="0">
              <a:latin typeface="Heiti TC Light" charset="-120"/>
              <a:ea typeface="Heiti TC Light" charset="-120"/>
              <a:cs typeface="Heiti TC Light" charset="-120"/>
            </a:endParaRPr>
          </a:p>
        </p:txBody>
      </p:sp>
      <p:pic>
        <p:nvPicPr>
          <p:cNvPr id="7" name="图片 6"/>
          <p:cNvPicPr>
            <a:picLocks noChangeAspect="1"/>
          </p:cNvPicPr>
          <p:nvPr/>
        </p:nvPicPr>
        <p:blipFill rotWithShape="1">
          <a:blip r:embed="rId4" cstate="screen"/>
          <a:srcRect/>
          <a:stretch>
            <a:fillRect/>
          </a:stretch>
        </p:blipFill>
        <p:spPr>
          <a:xfrm>
            <a:off x="11127676" y="6219187"/>
            <a:ext cx="908682" cy="443070"/>
          </a:xfrm>
          <a:prstGeom prst="rect">
            <a:avLst/>
          </a:prstGeom>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chemeClr val="tx1"/>
                </a:solidFill>
                <a:latin typeface="+mj-ea"/>
                <a:ea typeface="+mj-ea"/>
              </a:rPr>
              <a:t>AVA</a:t>
            </a:r>
            <a:r>
              <a:rPr lang="zh-CN" altLang="en-US" dirty="0" smtClean="0">
                <a:solidFill>
                  <a:schemeClr val="tx1"/>
                </a:solidFill>
                <a:latin typeface="+mj-ea"/>
                <a:ea typeface="+mj-ea"/>
              </a:rPr>
              <a:t>流通（经销商管理）</a:t>
            </a:r>
            <a:r>
              <a:rPr lang="zh-CN" altLang="en-US" dirty="0" smtClean="0">
                <a:solidFill>
                  <a:schemeClr val="tx1"/>
                </a:solidFill>
                <a:latin typeface="+mj-ea"/>
              </a:rPr>
              <a:t>行业</a:t>
            </a:r>
            <a:r>
              <a:rPr lang="en-US" altLang="zh-CN" dirty="0" err="1" smtClean="0">
                <a:solidFill>
                  <a:schemeClr val="tx1"/>
                </a:solidFill>
                <a:latin typeface="+mj-ea"/>
                <a:ea typeface="+mj-ea"/>
              </a:rPr>
              <a:t>ByD&amp;Vstore</a:t>
            </a:r>
            <a:r>
              <a:rPr lang="zh-CN" altLang="en-US" dirty="0" smtClean="0">
                <a:solidFill>
                  <a:schemeClr val="tx1"/>
                </a:solidFill>
                <a:latin typeface="+mj-ea"/>
                <a:ea typeface="+mj-ea"/>
              </a:rPr>
              <a:t>解决</a:t>
            </a:r>
            <a:r>
              <a:rPr lang="zh-CN" altLang="en-US" dirty="0" smtClean="0">
                <a:solidFill>
                  <a:schemeClr val="tx1"/>
                </a:solidFill>
                <a:latin typeface="+mj-ea"/>
                <a:ea typeface="+mj-ea"/>
              </a:rPr>
              <a:t>方案优势：</a:t>
            </a:r>
            <a:endParaRPr lang="zh-CN" altLang="en-US" dirty="0">
              <a:solidFill>
                <a:schemeClr val="tx1"/>
              </a:solidFill>
              <a:latin typeface="+mj-ea"/>
              <a:ea typeface="+mj-ea"/>
            </a:endParaRPr>
          </a:p>
        </p:txBody>
      </p:sp>
      <p:pic>
        <p:nvPicPr>
          <p:cNvPr id="4" name="Picture 2"/>
          <p:cNvPicPr>
            <a:picLocks noChangeAspect="1"/>
          </p:cNvPicPr>
          <p:nvPr/>
        </p:nvPicPr>
        <p:blipFill>
          <a:blip r:embed="rId2"/>
          <a:stretch>
            <a:fillRect/>
          </a:stretch>
        </p:blipFill>
        <p:spPr>
          <a:xfrm>
            <a:off x="743658" y="1192577"/>
            <a:ext cx="10644473" cy="4691697"/>
          </a:xfrm>
          <a:prstGeom prst="rect">
            <a:avLst/>
          </a:prstGeom>
        </p:spPr>
      </p:pic>
      <p:pic>
        <p:nvPicPr>
          <p:cNvPr id="5" name="图片 4"/>
          <p:cNvPicPr>
            <a:picLocks noChangeAspect="1"/>
          </p:cNvPicPr>
          <p:nvPr/>
        </p:nvPicPr>
        <p:blipFill rotWithShape="1">
          <a:blip r:embed="rId3" cstate="screen"/>
          <a:srcRect/>
          <a:stretch>
            <a:fillRect/>
          </a:stretch>
        </p:blipFill>
        <p:spPr>
          <a:xfrm>
            <a:off x="11127676" y="6219187"/>
            <a:ext cx="908682" cy="44307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solidFill>
                  <a:schemeClr val="tx1"/>
                </a:solidFill>
                <a:latin typeface="微软雅黑" panose="020B0503020204020204" pitchFamily="34" charset="-122"/>
              </a:rPr>
              <a:t>AVA</a:t>
            </a:r>
            <a:r>
              <a:rPr lang="zh-CN" altLang="en-US" dirty="0" smtClean="0">
                <a:solidFill>
                  <a:schemeClr val="tx1"/>
                </a:solidFill>
              </a:rPr>
              <a:t>流通</a:t>
            </a:r>
            <a:r>
              <a:rPr lang="zh-CN" altLang="en-US" dirty="0" smtClean="0">
                <a:solidFill>
                  <a:schemeClr val="tx1"/>
                </a:solidFill>
              </a:rPr>
              <a:t>（经销商管理</a:t>
            </a:r>
            <a:r>
              <a:rPr lang="zh-CN" altLang="en-US" dirty="0" smtClean="0">
                <a:solidFill>
                  <a:schemeClr val="tx1"/>
                </a:solidFill>
              </a:rPr>
              <a:t>）行业</a:t>
            </a:r>
            <a:r>
              <a:rPr lang="zh-CN" altLang="en-US" dirty="0" smtClean="0">
                <a:solidFill>
                  <a:schemeClr val="tx1"/>
                </a:solidFill>
                <a:latin typeface="微软雅黑" panose="020B0503020204020204" pitchFamily="34" charset="-122"/>
              </a:rPr>
              <a:t>解决</a:t>
            </a:r>
            <a:r>
              <a:rPr lang="zh-CN" altLang="en-US" dirty="0">
                <a:solidFill>
                  <a:schemeClr val="tx1"/>
                </a:solidFill>
                <a:latin typeface="微软雅黑" panose="020B0503020204020204" pitchFamily="34" charset="-122"/>
              </a:rPr>
              <a:t>方案包：购买价格及实施时间</a:t>
            </a:r>
            <a:endParaRPr lang="it-IT" dirty="0">
              <a:solidFill>
                <a:schemeClr val="tx1"/>
              </a:solidFill>
              <a:latin typeface="微软雅黑" panose="020B0503020204020204" pitchFamily="34" charset="-122"/>
            </a:endParaRPr>
          </a:p>
        </p:txBody>
      </p:sp>
      <p:sp>
        <p:nvSpPr>
          <p:cNvPr id="3" name="箭头: 五边形 4"/>
          <p:cNvSpPr/>
          <p:nvPr/>
        </p:nvSpPr>
        <p:spPr bwMode="gray">
          <a:xfrm>
            <a:off x="709575" y="1121362"/>
            <a:ext cx="2450591" cy="1602029"/>
          </a:xfrm>
          <a:prstGeom prst="homePlate">
            <a:avLst/>
          </a:prstGeom>
          <a:solidFill>
            <a:srgbClr val="FEC72F"/>
          </a:solidFill>
          <a:ln w="6350" algn="ctr">
            <a:noFill/>
            <a:miter lim="800000"/>
          </a:ln>
        </p:spPr>
        <p:txBody>
          <a:bodyPr lIns="90000" tIns="72000" rIns="90000" bIns="72000" rtlCol="0" anchor="ctr"/>
          <a:lstStyle/>
          <a:p>
            <a:pPr marR="0" defTabSz="914400" eaLnBrk="1" fontAlgn="base" latinLnBrk="0" hangingPunct="1">
              <a:lnSpc>
                <a:spcPct val="100000"/>
              </a:lnSpc>
              <a:spcBef>
                <a:spcPct val="50000"/>
              </a:spcBef>
              <a:spcAft>
                <a:spcPct val="0"/>
              </a:spcAft>
              <a:buClr>
                <a:srgbClr val="F0AB00"/>
              </a:buClr>
              <a:buSzPct val="80000"/>
            </a:pPr>
            <a:r>
              <a:rPr kumimoji="0" lang="zh-CN" altLang="en-US" sz="20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rPr>
              <a:t>第一次费用清单</a:t>
            </a:r>
            <a:endParaRPr kumimoji="0" lang="en-US" altLang="zh-CN" sz="20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R="0" defTabSz="914400" eaLnBrk="1" fontAlgn="base" latinLnBrk="0" hangingPunct="1">
              <a:lnSpc>
                <a:spcPct val="100000"/>
              </a:lnSpc>
              <a:spcBef>
                <a:spcPct val="50000"/>
              </a:spcBef>
              <a:spcAft>
                <a:spcPct val="0"/>
              </a:spcAft>
              <a:buClr>
                <a:srgbClr val="F0AB00"/>
              </a:buClr>
              <a:buSzPct val="80000"/>
            </a:pPr>
            <a:r>
              <a:rPr lang="en-US" altLang="zh-CN" sz="2800" kern="0" dirty="0" smtClean="0">
                <a:latin typeface="微软雅黑" panose="020B0503020204020204" pitchFamily="34" charset="-122"/>
                <a:ea typeface="微软雅黑" panose="020B0503020204020204" pitchFamily="34" charset="-122"/>
                <a:cs typeface="微软雅黑" panose="020B0503020204020204" pitchFamily="34" charset="-122"/>
              </a:rPr>
              <a:t>105</a:t>
            </a:r>
            <a:r>
              <a:rPr lang="zh-CN" altLang="en-US" sz="2800" kern="0" dirty="0" smtClean="0">
                <a:latin typeface="微软雅黑" panose="020B0503020204020204" pitchFamily="34" charset="-122"/>
                <a:ea typeface="微软雅黑" panose="020B0503020204020204" pitchFamily="34" charset="-122"/>
                <a:cs typeface="微软雅黑" panose="020B0503020204020204" pitchFamily="34" charset="-122"/>
              </a:rPr>
              <a:t>万</a:t>
            </a:r>
            <a:r>
              <a:rPr lang="zh-CN" altLang="en-US" sz="2000" kern="0" dirty="0">
                <a:latin typeface="微软雅黑" panose="020B0503020204020204" pitchFamily="34" charset="-122"/>
                <a:ea typeface="微软雅黑" panose="020B0503020204020204" pitchFamily="34" charset="-122"/>
                <a:cs typeface="微软雅黑" panose="020B0503020204020204" pitchFamily="34" charset="-122"/>
              </a:rPr>
              <a:t>完成行业包的部署</a:t>
            </a:r>
            <a:endParaRPr kumimoji="0" lang="zh-CN" altLang="en-US" sz="20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4" name="表格 3"/>
          <p:cNvGraphicFramePr>
            <a:graphicFrameLocks noGrp="1"/>
          </p:cNvGraphicFramePr>
          <p:nvPr>
            <p:custDataLst>
              <p:tags r:id="rId1"/>
            </p:custDataLst>
          </p:nvPr>
        </p:nvGraphicFramePr>
        <p:xfrm>
          <a:off x="3319474" y="906482"/>
          <a:ext cx="7887411" cy="4394200"/>
        </p:xfrm>
        <a:graphic>
          <a:graphicData uri="http://schemas.openxmlformats.org/drawingml/2006/table">
            <a:tbl>
              <a:tblPr firstRow="1" bandRow="1">
                <a:tableStyleId>{5C22544A-7EE6-4342-B048-85BDC9FD1C3A}</a:tableStyleId>
              </a:tblPr>
              <a:tblGrid>
                <a:gridCol w="1860965"/>
                <a:gridCol w="4452659"/>
                <a:gridCol w="1573787"/>
              </a:tblGrid>
              <a:tr h="370840">
                <a:tc>
                  <a:txBody>
                    <a:bodyPr/>
                    <a:lstStyle/>
                    <a:p>
                      <a:r>
                        <a:rPr lang="zh-CN" altLang="en-US" dirty="0">
                          <a:latin typeface="微软雅黑" panose="020B0503020204020204" pitchFamily="34" charset="-122"/>
                          <a:ea typeface="微软雅黑" panose="020B0503020204020204" pitchFamily="34" charset="-122"/>
                        </a:rPr>
                        <a:t>费用项</a:t>
                      </a:r>
                    </a:p>
                  </a:txBody>
                  <a:tcPr>
                    <a:solidFill>
                      <a:srgbClr val="FEC72F"/>
                    </a:solidFill>
                  </a:tcPr>
                </a:tc>
                <a:tc>
                  <a:txBody>
                    <a:bodyPr/>
                    <a:lstStyle/>
                    <a:p>
                      <a:r>
                        <a:rPr lang="zh-CN" altLang="en-US" dirty="0">
                          <a:latin typeface="微软雅黑" panose="020B0503020204020204" pitchFamily="34" charset="-122"/>
                          <a:ea typeface="微软雅黑" panose="020B0503020204020204" pitchFamily="34" charset="-122"/>
                        </a:rPr>
                        <a:t>包含的内容</a:t>
                      </a:r>
                    </a:p>
                  </a:txBody>
                  <a:tcPr>
                    <a:solidFill>
                      <a:srgbClr val="FEC72F"/>
                    </a:solidFill>
                  </a:tcPr>
                </a:tc>
                <a:tc>
                  <a:txBody>
                    <a:bodyPr/>
                    <a:lstStyle/>
                    <a:p>
                      <a:r>
                        <a:rPr lang="zh-CN" altLang="en-US" dirty="0">
                          <a:latin typeface="微软雅黑" panose="020B0503020204020204" pitchFamily="34" charset="-122"/>
                          <a:ea typeface="微软雅黑" panose="020B0503020204020204" pitchFamily="34" charset="-122"/>
                        </a:rPr>
                        <a:t>行业包价格</a:t>
                      </a:r>
                    </a:p>
                  </a:txBody>
                  <a:tcPr>
                    <a:solidFill>
                      <a:srgbClr val="FEC72F"/>
                    </a:solidFill>
                  </a:tcPr>
                </a:tc>
              </a:tr>
              <a:tr h="370840">
                <a:tc>
                  <a:txBody>
                    <a:bodyPr/>
                    <a:lstStyle/>
                    <a:p>
                      <a:r>
                        <a:rPr lang="en-US" altLang="zh-CN" sz="1600" dirty="0" err="1" smtClean="0">
                          <a:latin typeface="微软雅黑" panose="020B0503020204020204" pitchFamily="34" charset="-122"/>
                          <a:ea typeface="微软雅黑" panose="020B0503020204020204" pitchFamily="34" charset="-122"/>
                        </a:rPr>
                        <a:t>Vstore</a:t>
                      </a:r>
                      <a:r>
                        <a:rPr lang="zh-CN" altLang="en-US" sz="1600" dirty="0" smtClean="0">
                          <a:latin typeface="微软雅黑" panose="020B0503020204020204" pitchFamily="34" charset="-122"/>
                          <a:ea typeface="微软雅黑" panose="020B0503020204020204" pitchFamily="34" charset="-122"/>
                        </a:rPr>
                        <a:t>软件</a:t>
                      </a:r>
                      <a:r>
                        <a:rPr lang="zh-CN" altLang="en-US" sz="1600" dirty="0">
                          <a:latin typeface="微软雅黑" panose="020B0503020204020204" pitchFamily="34" charset="-122"/>
                          <a:ea typeface="微软雅黑" panose="020B0503020204020204" pitchFamily="34" charset="-122"/>
                        </a:rPr>
                        <a:t>租赁费用</a:t>
                      </a:r>
                    </a:p>
                  </a:txBody>
                  <a:tcPr>
                    <a:solidFill>
                      <a:schemeClr val="accent1">
                        <a:lumMod val="20000"/>
                        <a:lumOff val="80000"/>
                      </a:schemeClr>
                    </a:solidFill>
                  </a:tcPr>
                </a:tc>
                <a:tc>
                  <a:txBody>
                    <a:bodyPr/>
                    <a:lstStyle/>
                    <a:p>
                      <a:r>
                        <a:rPr lang="zh-CN" altLang="en-US" sz="1600" dirty="0" smtClean="0">
                          <a:latin typeface="微软雅黑" panose="020B0503020204020204" pitchFamily="34" charset="-122"/>
                          <a:ea typeface="微软雅黑" panose="020B0503020204020204" pitchFamily="34" charset="-122"/>
                          <a:cs typeface="微软雅黑" panose="020B0503020204020204" pitchFamily="34" charset="-122"/>
                        </a:rPr>
                        <a:t>门店管理</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100</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个经销商</a:t>
                      </a:r>
                      <a:endParaRPr lang="en-US" altLang="zh-CN" sz="1600" dirty="0">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10000</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个终端会员</a:t>
                      </a:r>
                    </a:p>
                  </a:txBody>
                  <a:tcPr>
                    <a:solidFill>
                      <a:schemeClr val="accent1">
                        <a:lumMod val="20000"/>
                        <a:lumOff val="80000"/>
                      </a:schemeClr>
                    </a:solidFill>
                  </a:tcPr>
                </a:tc>
                <a:tc>
                  <a:txBody>
                    <a:bodyPr/>
                    <a:lstStyle/>
                    <a:p>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13</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万</a:t>
                      </a:r>
                    </a:p>
                  </a:txBody>
                  <a:tcPr>
                    <a:solidFill>
                      <a:schemeClr val="accent1">
                        <a:lumMod val="20000"/>
                        <a:lumOff val="80000"/>
                      </a:schemeClr>
                    </a:solidFill>
                  </a:tcPr>
                </a:tc>
              </a:tr>
              <a:tr h="370840">
                <a:tc>
                  <a:txBody>
                    <a:bodyPr/>
                    <a:lstStyle/>
                    <a:p>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实施费用</a:t>
                      </a:r>
                      <a:endParaRPr lang="en-US" altLang="zh-CN" sz="1600" dirty="0">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1600" dirty="0" smtClean="0">
                          <a:latin typeface="微软雅黑" panose="020B0503020204020204" pitchFamily="34" charset="-122"/>
                          <a:ea typeface="微软雅黑" panose="020B0503020204020204" pitchFamily="34" charset="-122"/>
                          <a:cs typeface="微软雅黑" panose="020B0503020204020204" pitchFamily="34" charset="-122"/>
                        </a:rPr>
                        <a:t>50</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人天</a:t>
                      </a:r>
                      <a:endParaRPr lang="en-US" altLang="zh-CN" sz="1600" dirty="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（不含集成和新增需求的开发）</a:t>
                      </a:r>
                    </a:p>
                  </a:txBody>
                  <a:tcPr>
                    <a:solidFill>
                      <a:schemeClr val="accent1">
                        <a:lumMod val="20000"/>
                        <a:lumOff val="80000"/>
                      </a:schemeClr>
                    </a:solidFill>
                  </a:tcPr>
                </a:tc>
                <a:tc>
                  <a:txBody>
                    <a:bodyPr/>
                    <a:lstStyle/>
                    <a:p>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rPr>
                        <a:t>标准功能套件实施</a:t>
                      </a:r>
                      <a:endParaRPr lang="en-US" altLang="zh-CN" sz="1400" b="1" dirty="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商品</a:t>
                      </a:r>
                      <a:r>
                        <a:rPr lang="zh-CN" altLang="en-US" sz="1600" dirty="0" smtClean="0">
                          <a:latin typeface="微软雅黑" panose="020B0503020204020204" pitchFamily="34" charset="-122"/>
                          <a:ea typeface="微软雅黑" panose="020B0503020204020204" pitchFamily="34" charset="-122"/>
                          <a:cs typeface="微软雅黑" panose="020B0503020204020204" pitchFamily="34" charset="-122"/>
                        </a:rPr>
                        <a:t>内容</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cs typeface="微软雅黑" panose="020B0503020204020204" pitchFamily="34" charset="-122"/>
                        </a:rPr>
                        <a:t>渠道</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管理 ，</a:t>
                      </a:r>
                      <a:r>
                        <a:rPr lang="zh-CN" altLang="en-US" sz="1600" dirty="0" smtClean="0">
                          <a:latin typeface="微软雅黑" panose="020B0503020204020204" pitchFamily="34" charset="-122"/>
                          <a:ea typeface="微软雅黑" panose="020B0503020204020204" pitchFamily="34" charset="-122"/>
                          <a:cs typeface="微软雅黑" panose="020B0503020204020204" pitchFamily="34" charset="-122"/>
                        </a:rPr>
                        <a:t>促销</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管理，集成服务</a:t>
                      </a:r>
                    </a:p>
                    <a:p>
                      <a:r>
                        <a:rPr lang="zh-CN" altLang="en-US" sz="1400" b="1" dirty="0" smtClean="0">
                          <a:latin typeface="微软雅黑" panose="020B0503020204020204" pitchFamily="34" charset="-122"/>
                          <a:ea typeface="微软雅黑" panose="020B0503020204020204" pitchFamily="34" charset="-122"/>
                          <a:cs typeface="微软雅黑" panose="020B0503020204020204" pitchFamily="34" charset="-122"/>
                        </a:rPr>
                        <a:t>应用</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rPr>
                        <a:t>功能模块实施</a:t>
                      </a:r>
                      <a:endParaRPr lang="en-US" altLang="zh-CN" sz="1400" b="1" dirty="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终端门店销售，经销商管理，线上会员管理等</a:t>
                      </a:r>
                      <a:endParaRPr lang="en-US" altLang="zh-CN" sz="1600" dirty="0">
                        <a:latin typeface="微软雅黑" panose="020B0503020204020204" pitchFamily="34" charset="-122"/>
                        <a:ea typeface="微软雅黑" panose="020B0503020204020204" pitchFamily="34" charset="-122"/>
                        <a:cs typeface="微软雅黑" panose="020B0503020204020204" pitchFamily="34" charset="-122"/>
                      </a:endParaRPr>
                    </a:p>
                  </a:txBody>
                  <a:tcPr>
                    <a:solidFill>
                      <a:schemeClr val="accent1">
                        <a:lumMod val="20000"/>
                        <a:lumOff val="80000"/>
                      </a:schemeClr>
                    </a:solidFill>
                  </a:tcPr>
                </a:tc>
                <a:tc>
                  <a:txBody>
                    <a:bodyPr/>
                    <a:lstStyle/>
                    <a:p>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20</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万</a:t>
                      </a:r>
                      <a:endParaRPr lang="en-US" altLang="zh-CN" sz="1600" dirty="0">
                        <a:latin typeface="微软雅黑" panose="020B0503020204020204" pitchFamily="34" charset="-122"/>
                        <a:ea typeface="微软雅黑" panose="020B0503020204020204" pitchFamily="34" charset="-122"/>
                        <a:cs typeface="微软雅黑" panose="020B0503020204020204" pitchFamily="34" charset="-122"/>
                      </a:endParaRPr>
                    </a:p>
                    <a:p>
                      <a:endParaRPr lang="en-US" altLang="zh-CN" sz="1600" dirty="0">
                        <a:latin typeface="微软雅黑" panose="020B0503020204020204" pitchFamily="34" charset="-122"/>
                        <a:ea typeface="微软雅黑" panose="020B0503020204020204" pitchFamily="34" charset="-122"/>
                        <a:cs typeface="微软雅黑" panose="020B0503020204020204" pitchFamily="34" charset="-122"/>
                      </a:endParaRPr>
                    </a:p>
                    <a:p>
                      <a:endParaRPr lang="en-US" altLang="zh-CN" sz="1600" dirty="0">
                        <a:latin typeface="微软雅黑" panose="020B0503020204020204" pitchFamily="34" charset="-122"/>
                        <a:ea typeface="微软雅黑" panose="020B0503020204020204" pitchFamily="34" charset="-122"/>
                        <a:cs typeface="微软雅黑" panose="020B0503020204020204" pitchFamily="34" charset="-122"/>
                      </a:endParaRPr>
                    </a:p>
                    <a:p>
                      <a:endParaRPr lang="en-US" altLang="zh-CN" sz="1600" dirty="0">
                        <a:latin typeface="微软雅黑" panose="020B0503020204020204" pitchFamily="34" charset="-122"/>
                        <a:ea typeface="微软雅黑" panose="020B0503020204020204" pitchFamily="34" charset="-122"/>
                        <a:cs typeface="微软雅黑" panose="020B0503020204020204" pitchFamily="34" charset="-122"/>
                      </a:endParaRPr>
                    </a:p>
                  </a:txBody>
                  <a:tcPr>
                    <a:solidFill>
                      <a:schemeClr val="accent1">
                        <a:lumMod val="20000"/>
                        <a:lumOff val="80000"/>
                      </a:schemeClr>
                    </a:solidFill>
                  </a:tcPr>
                </a:tc>
              </a:tr>
              <a:tr h="370840">
                <a:tc>
                  <a:txBody>
                    <a:bodyPr/>
                    <a:lstStyle/>
                    <a:p>
                      <a:pPr marL="0" marR="0" indent="0" algn="l" defTabSz="815975" rtl="0" eaLnBrk="1" fontAlgn="auto" latinLnBrk="0" hangingPunct="1">
                        <a:lnSpc>
                          <a:spcPct val="100000"/>
                        </a:lnSpc>
                        <a:spcBef>
                          <a:spcPts val="0"/>
                        </a:spcBef>
                        <a:spcAft>
                          <a:spcPts val="0"/>
                        </a:spcAft>
                        <a:buClrTx/>
                        <a:buSzTx/>
                        <a:buFontTx/>
                        <a:buNone/>
                        <a:defRPr/>
                      </a:pPr>
                      <a:r>
                        <a:rPr lang="en-US" altLang="zh-CN" sz="1600" dirty="0" err="1" smtClean="0">
                          <a:latin typeface="微软雅黑" panose="020B0503020204020204" pitchFamily="34" charset="-122"/>
                          <a:ea typeface="微软雅黑" panose="020B0503020204020204" pitchFamily="34" charset="-122"/>
                        </a:rPr>
                        <a:t>ByD</a:t>
                      </a:r>
                      <a:r>
                        <a:rPr lang="zh-CN" altLang="en-US" sz="1600" dirty="0" smtClean="0">
                          <a:latin typeface="微软雅黑" panose="020B0503020204020204" pitchFamily="34" charset="-122"/>
                          <a:ea typeface="微软雅黑" panose="020B0503020204020204" pitchFamily="34" charset="-122"/>
                        </a:rPr>
                        <a:t>软件租赁费用</a:t>
                      </a:r>
                    </a:p>
                    <a:p>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a:txBody>
                  <a:tcPr>
                    <a:solidFill>
                      <a:schemeClr val="accent1">
                        <a:lumMod val="20000"/>
                        <a:lumOff val="80000"/>
                      </a:schemeClr>
                    </a:solidFill>
                  </a:tcPr>
                </a:tc>
                <a:tc>
                  <a:txBody>
                    <a:bodyPr/>
                    <a:lstStyle/>
                    <a:p>
                      <a:pPr algn="l"/>
                      <a:r>
                        <a:rPr lang="en-US" altLang="zh-CN" sz="1600" b="0" i="0" kern="1200" dirty="0" smtClean="0">
                          <a:solidFill>
                            <a:schemeClr val="dk1"/>
                          </a:solidFill>
                          <a:latin typeface="+mn-lt"/>
                          <a:ea typeface="+mn-ea"/>
                          <a:cs typeface="+mn-cs"/>
                        </a:rPr>
                        <a:t>Base Fee</a:t>
                      </a:r>
                      <a:r>
                        <a:rPr lang="zh-CN" altLang="en-US" sz="1600" b="0" i="0" kern="1200" dirty="0" smtClean="0">
                          <a:solidFill>
                            <a:schemeClr val="dk1"/>
                          </a:solidFill>
                          <a:latin typeface="+mn-lt"/>
                          <a:ea typeface="+mn-ea"/>
                          <a:cs typeface="+mn-cs"/>
                        </a:rPr>
                        <a:t>：</a:t>
                      </a:r>
                      <a:r>
                        <a:rPr lang="en-US" altLang="zh-CN" sz="1600" b="0" i="0" kern="1200" dirty="0" smtClean="0">
                          <a:solidFill>
                            <a:schemeClr val="dk1"/>
                          </a:solidFill>
                          <a:latin typeface="+mn-lt"/>
                          <a:ea typeface="+mn-ea"/>
                          <a:cs typeface="+mn-cs"/>
                        </a:rPr>
                        <a:t>1</a:t>
                      </a:r>
                    </a:p>
                    <a:p>
                      <a:pPr algn="l"/>
                      <a:r>
                        <a:rPr lang="zh-CN" altLang="en-US" sz="1600" b="0" i="0" kern="1200" dirty="0" smtClean="0">
                          <a:solidFill>
                            <a:schemeClr val="dk1"/>
                          </a:solidFill>
                          <a:latin typeface="+mn-lt"/>
                          <a:ea typeface="+mn-ea"/>
                          <a:cs typeface="+mn-cs"/>
                        </a:rPr>
                        <a:t>高级用户 </a:t>
                      </a:r>
                      <a:r>
                        <a:rPr lang="en-US" altLang="zh-CN" sz="1600" b="0" i="0" kern="1200" dirty="0" smtClean="0">
                          <a:solidFill>
                            <a:schemeClr val="dk1"/>
                          </a:solidFill>
                          <a:latin typeface="+mn-lt"/>
                          <a:ea typeface="+mn-ea"/>
                          <a:cs typeface="+mn-cs"/>
                        </a:rPr>
                        <a:t>Advanced User</a:t>
                      </a:r>
                      <a:r>
                        <a:rPr lang="zh-CN" altLang="en-US" sz="1600" b="0" i="0" kern="1200" dirty="0" smtClean="0">
                          <a:solidFill>
                            <a:schemeClr val="dk1"/>
                          </a:solidFill>
                          <a:latin typeface="+mn-lt"/>
                          <a:ea typeface="+mn-ea"/>
                          <a:cs typeface="+mn-cs"/>
                        </a:rPr>
                        <a:t>：</a:t>
                      </a:r>
                      <a:r>
                        <a:rPr lang="en-US" altLang="zh-CN" sz="1600" b="0" i="0" kern="1200" dirty="0" smtClean="0">
                          <a:solidFill>
                            <a:schemeClr val="dk1"/>
                          </a:solidFill>
                          <a:latin typeface="+mn-lt"/>
                          <a:ea typeface="+mn-ea"/>
                          <a:cs typeface="+mn-cs"/>
                        </a:rPr>
                        <a:t>3</a:t>
                      </a:r>
                    </a:p>
                    <a:p>
                      <a:pPr algn="l"/>
                      <a:r>
                        <a:rPr lang="zh-CN" altLang="en-US" sz="1600" b="0" i="0" kern="1200" dirty="0" smtClean="0">
                          <a:solidFill>
                            <a:schemeClr val="dk1"/>
                          </a:solidFill>
                          <a:latin typeface="+mn-lt"/>
                          <a:ea typeface="+mn-ea"/>
                          <a:cs typeface="+mn-cs"/>
                        </a:rPr>
                        <a:t>核心用户 </a:t>
                      </a:r>
                      <a:r>
                        <a:rPr lang="en-US" altLang="zh-CN" sz="1600" b="0" i="0" kern="1200" dirty="0" smtClean="0">
                          <a:solidFill>
                            <a:schemeClr val="dk1"/>
                          </a:solidFill>
                          <a:latin typeface="+mn-lt"/>
                          <a:ea typeface="+mn-ea"/>
                          <a:cs typeface="+mn-cs"/>
                        </a:rPr>
                        <a:t>Core User</a:t>
                      </a:r>
                      <a:r>
                        <a:rPr lang="zh-CN" altLang="en-US" sz="1600" b="0" i="0" kern="1200" dirty="0" smtClean="0">
                          <a:solidFill>
                            <a:schemeClr val="dk1"/>
                          </a:solidFill>
                          <a:latin typeface="+mn-lt"/>
                          <a:ea typeface="+mn-ea"/>
                          <a:cs typeface="+mn-cs"/>
                        </a:rPr>
                        <a:t>：</a:t>
                      </a:r>
                      <a:r>
                        <a:rPr lang="en-US" altLang="zh-CN" sz="1600" b="0" i="0" kern="1200" dirty="0" smtClean="0">
                          <a:solidFill>
                            <a:schemeClr val="dk1"/>
                          </a:solidFill>
                          <a:latin typeface="+mn-lt"/>
                          <a:ea typeface="+mn-ea"/>
                          <a:cs typeface="+mn-cs"/>
                        </a:rPr>
                        <a:t>22</a:t>
                      </a:r>
                    </a:p>
                    <a:p>
                      <a:pPr algn="l"/>
                      <a:r>
                        <a:rPr lang="zh-CN" altLang="en-US" sz="1600" b="0" i="0" kern="1200" dirty="0" smtClean="0">
                          <a:solidFill>
                            <a:schemeClr val="dk1"/>
                          </a:solidFill>
                          <a:latin typeface="+mn-lt"/>
                          <a:ea typeface="+mn-ea"/>
                          <a:cs typeface="+mn-cs"/>
                        </a:rPr>
                        <a:t>自助服务用户 </a:t>
                      </a:r>
                      <a:r>
                        <a:rPr lang="en-US" altLang="zh-CN" sz="1600" b="0" i="0" kern="1200" dirty="0" smtClean="0">
                          <a:solidFill>
                            <a:schemeClr val="dk1"/>
                          </a:solidFill>
                          <a:latin typeface="+mn-lt"/>
                          <a:ea typeface="+mn-ea"/>
                          <a:cs typeface="+mn-cs"/>
                        </a:rPr>
                        <a:t>Self-Service User</a:t>
                      </a:r>
                      <a:r>
                        <a:rPr lang="zh-CN" altLang="en-US" sz="1600" b="0" i="0" kern="1200" dirty="0" smtClean="0">
                          <a:solidFill>
                            <a:schemeClr val="dk1"/>
                          </a:solidFill>
                          <a:latin typeface="+mn-lt"/>
                          <a:ea typeface="+mn-ea"/>
                          <a:cs typeface="+mn-cs"/>
                        </a:rPr>
                        <a:t>：</a:t>
                      </a:r>
                      <a:r>
                        <a:rPr lang="en-US" altLang="zh-CN" sz="1600" b="0" i="0" kern="1200" dirty="0" smtClean="0">
                          <a:solidFill>
                            <a:schemeClr val="dk1"/>
                          </a:solidFill>
                          <a:latin typeface="+mn-lt"/>
                          <a:ea typeface="+mn-ea"/>
                          <a:cs typeface="+mn-cs"/>
                        </a:rPr>
                        <a:t>5</a:t>
                      </a:r>
                    </a:p>
                  </a:txBody>
                  <a:tcPr>
                    <a:solidFill>
                      <a:schemeClr val="accent1">
                        <a:lumMod val="20000"/>
                        <a:lumOff val="80000"/>
                      </a:schemeClr>
                    </a:solidFill>
                  </a:tcPr>
                </a:tc>
                <a:tc>
                  <a:txBody>
                    <a:bodyPr/>
                    <a:lstStyle/>
                    <a:p>
                      <a:r>
                        <a:rPr lang="en-US" altLang="zh-CN" sz="1600" dirty="0" smtClean="0">
                          <a:latin typeface="微软雅黑" panose="020B0503020204020204" pitchFamily="34" charset="-122"/>
                          <a:ea typeface="微软雅黑" panose="020B0503020204020204" pitchFamily="34" charset="-122"/>
                          <a:cs typeface="微软雅黑" panose="020B0503020204020204" pitchFamily="34" charset="-122"/>
                        </a:rPr>
                        <a:t>30</a:t>
                      </a:r>
                      <a:r>
                        <a:rPr lang="zh-CN" altLang="en-US" sz="1600" dirty="0" smtClean="0">
                          <a:latin typeface="微软雅黑" panose="020B0503020204020204" pitchFamily="34" charset="-122"/>
                          <a:ea typeface="微软雅黑" panose="020B0503020204020204" pitchFamily="34" charset="-122"/>
                          <a:cs typeface="微软雅黑" panose="020B0503020204020204" pitchFamily="34" charset="-122"/>
                        </a:rPr>
                        <a:t>万</a:t>
                      </a:r>
                      <a:endParaRPr lang="en-US" altLang="zh-CN" sz="1600" dirty="0">
                        <a:latin typeface="微软雅黑" panose="020B0503020204020204" pitchFamily="34" charset="-122"/>
                        <a:ea typeface="微软雅黑" panose="020B0503020204020204" pitchFamily="34" charset="-122"/>
                        <a:cs typeface="微软雅黑" panose="020B0503020204020204" pitchFamily="34" charset="-122"/>
                      </a:endParaRPr>
                    </a:p>
                  </a:txBody>
                  <a:tcPr>
                    <a:solidFill>
                      <a:schemeClr val="accent1">
                        <a:lumMod val="20000"/>
                        <a:lumOff val="80000"/>
                      </a:schemeClr>
                    </a:solidFill>
                  </a:tcPr>
                </a:tc>
              </a:tr>
              <a:tr h="370840">
                <a:tc>
                  <a:txBody>
                    <a:bodyPr/>
                    <a:lstStyle/>
                    <a:p>
                      <a:pPr algn="l"/>
                      <a:r>
                        <a:rPr lang="zh-CN" altLang="en-US" sz="1600" dirty="0" smtClean="0">
                          <a:latin typeface="微软雅黑" panose="020B0503020204020204" pitchFamily="34" charset="-122"/>
                          <a:ea typeface="微软雅黑" panose="020B0503020204020204" pitchFamily="34" charset="-122"/>
                        </a:rPr>
                        <a:t>实施费用</a:t>
                      </a:r>
                      <a:endParaRPr lang="en-US" altLang="zh-CN" sz="1600" dirty="0" smtClean="0">
                        <a:latin typeface="微软雅黑" panose="020B0503020204020204" pitchFamily="34" charset="-122"/>
                        <a:ea typeface="微软雅黑" panose="020B0503020204020204" pitchFamily="34" charset="-122"/>
                      </a:endParaRPr>
                    </a:p>
                    <a:p>
                      <a:pPr algn="l"/>
                      <a:r>
                        <a:rPr lang="en-US" altLang="zh-CN" sz="1600" dirty="0" smtClean="0">
                          <a:latin typeface="微软雅黑" panose="020B0503020204020204" pitchFamily="34" charset="-122"/>
                          <a:ea typeface="微软雅黑" panose="020B0503020204020204" pitchFamily="34" charset="-122"/>
                        </a:rPr>
                        <a:t>100</a:t>
                      </a:r>
                      <a:r>
                        <a:rPr lang="zh-CN" altLang="en-US" sz="1600" dirty="0" smtClean="0">
                          <a:latin typeface="微软雅黑" panose="020B0503020204020204" pitchFamily="34" charset="-122"/>
                          <a:ea typeface="微软雅黑" panose="020B0503020204020204" pitchFamily="34" charset="-122"/>
                        </a:rPr>
                        <a:t>人天</a:t>
                      </a:r>
                      <a:endParaRPr lang="en-US" altLang="zh-CN" sz="1600" dirty="0" smtClean="0">
                        <a:latin typeface="微软雅黑" panose="020B0503020204020204" pitchFamily="34" charset="-122"/>
                        <a:ea typeface="微软雅黑" panose="020B0503020204020204" pitchFamily="34" charset="-122"/>
                      </a:endParaRPr>
                    </a:p>
                    <a:p>
                      <a:pPr algn="l"/>
                      <a:r>
                        <a:rPr lang="zh-CN" altLang="en-US" sz="1600" dirty="0" smtClean="0">
                          <a:latin typeface="微软雅黑" panose="020B0503020204020204" pitchFamily="34" charset="-122"/>
                          <a:ea typeface="微软雅黑" panose="020B0503020204020204" pitchFamily="34" charset="-122"/>
                        </a:rPr>
                        <a:t>（不含集成和新增需求的开发）</a:t>
                      </a:r>
                    </a:p>
                  </a:txBody>
                  <a:tcPr>
                    <a:solidFill>
                      <a:schemeClr val="accent1">
                        <a:lumMod val="20000"/>
                        <a:lumOff val="80000"/>
                      </a:schemeClr>
                    </a:solidFill>
                  </a:tcPr>
                </a:tc>
                <a:tc>
                  <a:txBody>
                    <a:bodyPr/>
                    <a:lstStyle/>
                    <a:p>
                      <a:pPr algn="l"/>
                      <a:r>
                        <a:rPr lang="zh-CN" altLang="en-US" sz="1400" b="1" dirty="0" smtClean="0">
                          <a:latin typeface="微软雅黑" panose="020B0503020204020204" pitchFamily="34" charset="-122"/>
                          <a:ea typeface="微软雅黑" panose="020B0503020204020204" pitchFamily="34" charset="-122"/>
                        </a:rPr>
                        <a:t>标准</a:t>
                      </a:r>
                      <a:r>
                        <a:rPr lang="en-US" altLang="zh-CN" sz="1400" b="1" dirty="0" smtClean="0">
                          <a:latin typeface="微软雅黑" panose="020B0503020204020204" pitchFamily="34" charset="-122"/>
                          <a:ea typeface="微软雅黑" panose="020B0503020204020204" pitchFamily="34" charset="-122"/>
                        </a:rPr>
                        <a:t>8</a:t>
                      </a:r>
                      <a:r>
                        <a:rPr lang="zh-CN" altLang="en-US" sz="1400" b="1" dirty="0" smtClean="0">
                          <a:latin typeface="微软雅黑" panose="020B0503020204020204" pitchFamily="34" charset="-122"/>
                          <a:ea typeface="微软雅黑" panose="020B0503020204020204" pitchFamily="34" charset="-122"/>
                        </a:rPr>
                        <a:t>大模块的实施</a:t>
                      </a:r>
                      <a:endParaRPr lang="en-US" altLang="zh-CN" sz="1400" b="1" dirty="0" smtClean="0">
                        <a:latin typeface="微软雅黑" panose="020B0503020204020204" pitchFamily="34" charset="-122"/>
                        <a:ea typeface="微软雅黑" panose="020B0503020204020204" pitchFamily="34" charset="-122"/>
                      </a:endParaRPr>
                    </a:p>
                    <a:p>
                      <a:pPr algn="l"/>
                      <a:r>
                        <a:rPr lang="zh-CN" altLang="en-US" sz="1600" dirty="0" smtClean="0">
                          <a:latin typeface="微软雅黑" panose="020B0503020204020204" pitchFamily="34" charset="-122"/>
                          <a:ea typeface="微软雅黑" panose="020B0503020204020204" pitchFamily="34" charset="-122"/>
                        </a:rPr>
                        <a:t>财务、销售、采购、库存、生产、供应计划、人力资源、报表</a:t>
                      </a:r>
                      <a:endParaRPr lang="en-AU" altLang="zh-CN" sz="1600" dirty="0" smtClean="0">
                        <a:latin typeface="微软雅黑" panose="020B0503020204020204" pitchFamily="34" charset="-122"/>
                        <a:ea typeface="微软雅黑" panose="020B0503020204020204" pitchFamily="34" charset="-122"/>
                      </a:endParaRPr>
                    </a:p>
                  </a:txBody>
                  <a:tcPr>
                    <a:solidFill>
                      <a:schemeClr val="accent1">
                        <a:lumMod val="20000"/>
                        <a:lumOff val="80000"/>
                      </a:schemeClr>
                    </a:solidFill>
                  </a:tcPr>
                </a:tc>
                <a:tc>
                  <a:txBody>
                    <a:bodyPr/>
                    <a:lstStyle/>
                    <a:p>
                      <a:r>
                        <a:rPr lang="en-US" altLang="zh-CN" sz="1600" dirty="0" smtClean="0">
                          <a:latin typeface="微软雅黑" panose="020B0503020204020204" pitchFamily="34" charset="-122"/>
                          <a:ea typeface="微软雅黑" panose="020B0503020204020204" pitchFamily="34" charset="-122"/>
                          <a:cs typeface="微软雅黑" panose="020B0503020204020204" pitchFamily="34" charset="-122"/>
                        </a:rPr>
                        <a:t>42</a:t>
                      </a:r>
                      <a:r>
                        <a:rPr lang="zh-CN" altLang="en-US" sz="1600" dirty="0" smtClean="0">
                          <a:latin typeface="微软雅黑" panose="020B0503020204020204" pitchFamily="34" charset="-122"/>
                          <a:ea typeface="微软雅黑" panose="020B0503020204020204" pitchFamily="34" charset="-122"/>
                          <a:cs typeface="微软雅黑" panose="020B0503020204020204" pitchFamily="34" charset="-122"/>
                        </a:rPr>
                        <a:t>万</a:t>
                      </a:r>
                      <a:endParaRPr lang="en-US" altLang="zh-CN" sz="1600" dirty="0">
                        <a:latin typeface="微软雅黑" panose="020B0503020204020204" pitchFamily="34" charset="-122"/>
                        <a:ea typeface="微软雅黑" panose="020B0503020204020204" pitchFamily="34" charset="-122"/>
                        <a:cs typeface="微软雅黑" panose="020B0503020204020204" pitchFamily="34" charset="-122"/>
                      </a:endParaRPr>
                    </a:p>
                  </a:txBody>
                  <a:tcPr>
                    <a:solidFill>
                      <a:schemeClr val="accent1">
                        <a:lumMod val="20000"/>
                        <a:lumOff val="80000"/>
                      </a:schemeClr>
                    </a:solidFill>
                  </a:tcPr>
                </a:tc>
              </a:tr>
            </a:tbl>
          </a:graphicData>
        </a:graphic>
      </p:graphicFrame>
      <p:cxnSp>
        <p:nvCxnSpPr>
          <p:cNvPr id="7" name="直接箭头连接符 6"/>
          <p:cNvCxnSpPr/>
          <p:nvPr/>
        </p:nvCxnSpPr>
        <p:spPr>
          <a:xfrm>
            <a:off x="3429203" y="6210874"/>
            <a:ext cx="7667955" cy="0"/>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8" name="矩形 7"/>
          <p:cNvSpPr/>
          <p:nvPr/>
        </p:nvSpPr>
        <p:spPr bwMode="gray">
          <a:xfrm>
            <a:off x="709575" y="5610759"/>
            <a:ext cx="2048256" cy="621782"/>
          </a:xfrm>
          <a:prstGeom prst="rect">
            <a:avLst/>
          </a:prstGeom>
          <a:solidFill>
            <a:srgbClr val="FEC72F"/>
          </a:solidFill>
          <a:ln w="6350" algn="ctr">
            <a:noFill/>
            <a:miter lim="800000"/>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pPr>
            <a:r>
              <a:rPr kumimoji="0" lang="zh-CN" altLang="en-US" sz="20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Arial Unicode MS" pitchFamily="34" charset="-128"/>
              </a:rPr>
              <a:t>年度租赁费用</a:t>
            </a:r>
          </a:p>
        </p:txBody>
      </p:sp>
      <p:sp>
        <p:nvSpPr>
          <p:cNvPr id="9" name="矩形 8"/>
          <p:cNvSpPr/>
          <p:nvPr/>
        </p:nvSpPr>
        <p:spPr>
          <a:xfrm>
            <a:off x="3429203" y="5687654"/>
            <a:ext cx="963725" cy="523220"/>
          </a:xfrm>
          <a:prstGeom prst="rect">
            <a:avLst/>
          </a:prstGeom>
        </p:spPr>
        <p:txBody>
          <a:bodyPr wrap="none">
            <a:spAutoFit/>
          </a:bodyPr>
          <a:lstStyle/>
          <a:p>
            <a:r>
              <a:rPr lang="en-US" altLang="zh-CN" sz="2800" dirty="0">
                <a:solidFill>
                  <a:srgbClr val="F0AB00"/>
                </a:solidFill>
                <a:latin typeface="微软雅黑" panose="020B0503020204020204" pitchFamily="34" charset="-122"/>
                <a:ea typeface="微软雅黑" panose="020B0503020204020204" pitchFamily="34" charset="-122"/>
                <a:cs typeface="微软雅黑" panose="020B0503020204020204" pitchFamily="34" charset="-122"/>
              </a:rPr>
              <a:t>4</a:t>
            </a:r>
            <a:r>
              <a:rPr lang="en-US" altLang="zh-CN" sz="2800" dirty="0" smtClean="0">
                <a:solidFill>
                  <a:srgbClr val="F0AB00"/>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800" dirty="0">
                <a:solidFill>
                  <a:srgbClr val="F0AB00"/>
                </a:solidFill>
                <a:latin typeface="微软雅黑" panose="020B0503020204020204" pitchFamily="34" charset="-122"/>
                <a:ea typeface="微软雅黑" panose="020B0503020204020204" pitchFamily="34" charset="-122"/>
                <a:cs typeface="微软雅黑" panose="020B0503020204020204" pitchFamily="34" charset="-122"/>
              </a:rPr>
              <a:t>万</a:t>
            </a:r>
            <a:endParaRPr lang="zh-CN" altLang="en-US" sz="2800" dirty="0"/>
          </a:p>
        </p:txBody>
      </p:sp>
      <p:pic>
        <p:nvPicPr>
          <p:cNvPr id="11" name="图片 10"/>
          <p:cNvPicPr>
            <a:picLocks noChangeAspect="1"/>
          </p:cNvPicPr>
          <p:nvPr/>
        </p:nvPicPr>
        <p:blipFill rotWithShape="1">
          <a:blip r:embed="rId3" cstate="screen"/>
          <a:srcRect/>
          <a:stretch>
            <a:fillRect/>
          </a:stretch>
        </p:blipFill>
        <p:spPr>
          <a:xfrm>
            <a:off x="11127676" y="6219187"/>
            <a:ext cx="908682" cy="443070"/>
          </a:xfrm>
          <a:prstGeom prst="rect">
            <a:avLst/>
          </a:prstGeom>
        </p:spPr>
      </p:pic>
    </p:spTree>
  </p:cSld>
  <p:clrMapOvr>
    <a:masterClrMapping/>
  </p:clrMapOvr>
  <p:transition>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p:cNvSpPr>
            <a:spLocks noGrp="1"/>
          </p:cNvSpPr>
          <p:nvPr>
            <p:ph type="body" sz="quarter" idx="11"/>
          </p:nvPr>
        </p:nvSpPr>
        <p:spPr>
          <a:xfrm>
            <a:off x="521864" y="1431554"/>
            <a:ext cx="7090154" cy="3517194"/>
          </a:xfrm>
        </p:spPr>
        <p:txBody>
          <a:bodyPr/>
          <a:lstStyle/>
          <a:p>
            <a:pPr marL="0" lvl="1" indent="0">
              <a:buNone/>
            </a:pPr>
            <a:r>
              <a:rPr lang="ja-JP" altLang="en-US" b="1" dirty="0">
                <a:sym typeface="+mn-ea"/>
              </a:rPr>
              <a:t>上线前</a:t>
            </a:r>
            <a:r>
              <a:rPr lang="zh-CN" altLang="en-US" b="1" dirty="0">
                <a:sym typeface="+mn-ea"/>
              </a:rPr>
              <a:t>：</a:t>
            </a:r>
            <a:r>
              <a:rPr lang="ja-JP" altLang="en-US" b="1" dirty="0">
                <a:sym typeface="+mn-ea"/>
              </a:rPr>
              <a:t>痛点及挑战</a:t>
            </a:r>
            <a:endParaRPr lang="en-US" b="1" dirty="0"/>
          </a:p>
          <a:p>
            <a:pPr lvl="1"/>
            <a:r>
              <a:rPr lang="zh-CN" altLang="en-US" dirty="0">
                <a:ea typeface="宋体" panose="02010600030101010101" pitchFamily="2" charset="-122"/>
              </a:rPr>
              <a:t>多个</a:t>
            </a:r>
            <a:r>
              <a:rPr lang="en-US" dirty="0"/>
              <a:t>信息系统独立运行，</a:t>
            </a:r>
            <a:r>
              <a:rPr lang="zh-CN" altLang="en-US" dirty="0">
                <a:ea typeface="宋体" panose="02010600030101010101" pitchFamily="2" charset="-122"/>
              </a:rPr>
              <a:t>导致</a:t>
            </a:r>
            <a:r>
              <a:rPr lang="en-US" dirty="0"/>
              <a:t>门店销售、工厂生产、公司财务</a:t>
            </a:r>
            <a:r>
              <a:rPr lang="zh-CN" altLang="en-US" dirty="0">
                <a:ea typeface="宋体" panose="02010600030101010101" pitchFamily="2" charset="-122"/>
              </a:rPr>
              <a:t>等</a:t>
            </a:r>
            <a:r>
              <a:rPr lang="en-US" dirty="0"/>
              <a:t>系统和部门间数据</a:t>
            </a:r>
            <a:r>
              <a:rPr lang="zh-CN" altLang="en-US" dirty="0">
                <a:ea typeface="宋体" panose="02010600030101010101" pitchFamily="2" charset="-122"/>
              </a:rPr>
              <a:t>无法</a:t>
            </a:r>
            <a:r>
              <a:rPr lang="en-US" dirty="0"/>
              <a:t>统一管理，存在数据滞留或数据差异</a:t>
            </a:r>
            <a:r>
              <a:rPr lang="zh-CN" altLang="en-US" dirty="0">
                <a:ea typeface="宋体" panose="02010600030101010101" pitchFamily="2" charset="-122"/>
              </a:rPr>
              <a:t>；</a:t>
            </a:r>
            <a:endParaRPr lang="en-US" dirty="0"/>
          </a:p>
          <a:p>
            <a:pPr lvl="1"/>
            <a:r>
              <a:rPr lang="en-US" dirty="0"/>
              <a:t>国外业务发展迅速，海外门店和OEM客户快速增加，</a:t>
            </a:r>
            <a:r>
              <a:rPr lang="zh-CN" altLang="en-US" dirty="0">
                <a:ea typeface="宋体" panose="02010600030101010101" pitchFamily="2" charset="-122"/>
              </a:rPr>
              <a:t>原有系统</a:t>
            </a:r>
            <a:r>
              <a:rPr lang="en-US" dirty="0"/>
              <a:t>管理成本高、实操体验度低</a:t>
            </a:r>
            <a:r>
              <a:rPr lang="zh-CN" altLang="en-US" dirty="0">
                <a:ea typeface="宋体" panose="02010600030101010101" pitchFamily="2" charset="-122"/>
              </a:rPr>
              <a:t>；</a:t>
            </a:r>
            <a:endParaRPr lang="en-US" dirty="0"/>
          </a:p>
          <a:p>
            <a:pPr lvl="1"/>
            <a:r>
              <a:rPr lang="en-US" dirty="0"/>
              <a:t>休闲设备</a:t>
            </a:r>
            <a:r>
              <a:rPr lang="zh-CN" altLang="en-US" dirty="0">
                <a:ea typeface="宋体" panose="02010600030101010101" pitchFamily="2" charset="-122"/>
              </a:rPr>
              <a:t>所属行业</a:t>
            </a:r>
            <a:r>
              <a:rPr lang="en-US" dirty="0"/>
              <a:t>需要</a:t>
            </a:r>
            <a:r>
              <a:rPr lang="zh-CN" altLang="en-US" dirty="0">
                <a:ea typeface="宋体" panose="02010600030101010101" pitchFamily="2" charset="-122"/>
              </a:rPr>
              <a:t>水晶岛</a:t>
            </a:r>
            <a:r>
              <a:rPr lang="en-US" dirty="0"/>
              <a:t>围绕顾客为核心展开，在新一代互联网环境下，企业的销售管理模式和会员营销的思路也紧需升级</a:t>
            </a:r>
            <a:r>
              <a:rPr lang="zh-CN" altLang="en-US" dirty="0">
                <a:ea typeface="宋体" panose="02010600030101010101" pitchFamily="2" charset="-122"/>
              </a:rPr>
              <a:t>。</a:t>
            </a:r>
            <a:endParaRPr lang="en-US" dirty="0"/>
          </a:p>
          <a:p>
            <a:pPr lvl="1"/>
            <a:endParaRPr lang="en-US" dirty="0"/>
          </a:p>
          <a:p>
            <a:pPr marL="0" lvl="1" indent="0">
              <a:buNone/>
            </a:pPr>
            <a:r>
              <a:rPr lang="ja-JP" altLang="en-US" b="1" dirty="0">
                <a:sym typeface="+mn-ea"/>
              </a:rPr>
              <a:t>为什么选择SAP和奥维奥AVA</a:t>
            </a:r>
            <a:endParaRPr lang="ja-JP" altLang="en-US" b="1" dirty="0"/>
          </a:p>
          <a:p>
            <a:pPr lvl="1"/>
            <a:r>
              <a:rPr lang="en-US" altLang="zh-CN" dirty="0" smtClean="0"/>
              <a:t>SAP</a:t>
            </a:r>
            <a:r>
              <a:rPr lang="en-US" altLang="zh-CN" baseline="30000" dirty="0" smtClean="0"/>
              <a:t>®</a:t>
            </a:r>
            <a:r>
              <a:rPr lang="en-US" altLang="zh-CN" dirty="0" smtClean="0"/>
              <a:t> Business </a:t>
            </a:r>
            <a:r>
              <a:rPr lang="en-US" altLang="zh-CN" dirty="0" err="1" smtClean="0"/>
              <a:t>ByDesign</a:t>
            </a:r>
            <a:r>
              <a:rPr lang="en-US" altLang="zh-CN" baseline="30000" dirty="0" err="1" smtClean="0"/>
              <a:t>®</a:t>
            </a:r>
            <a:r>
              <a:rPr dirty="0" err="1" smtClean="0">
                <a:sym typeface="+mn-ea"/>
              </a:rPr>
              <a:t>作为全球最完整、最灵活的按需定制的企业管理云解决方案</a:t>
            </a:r>
            <a:r>
              <a:rPr lang="zh-CN" dirty="0" smtClean="0">
                <a:ea typeface="宋体" panose="02010600030101010101" pitchFamily="2" charset="-122"/>
                <a:sym typeface="+mn-ea"/>
              </a:rPr>
              <a:t>，适用且满足水晶岛现在及未来所需；</a:t>
            </a:r>
          </a:p>
          <a:p>
            <a:pPr lvl="1"/>
            <a:r>
              <a:rPr lang="zh-CN" altLang="en-US" dirty="0">
                <a:ea typeface="宋体" panose="02010600030101010101" pitchFamily="2" charset="-122"/>
                <a:sym typeface="+mn-ea"/>
              </a:rPr>
              <a:t>AVA Vstore作为全渠道销售解决方案，契合水晶岛海外子公司、门店的销售需求；</a:t>
            </a:r>
          </a:p>
          <a:p>
            <a:pPr marL="0" lvl="1"/>
            <a:r>
              <a:rPr lang="en-US" altLang="zh-CN" dirty="0" smtClean="0">
                <a:sym typeface="+mn-ea"/>
              </a:rPr>
              <a:t>SAP</a:t>
            </a:r>
            <a:r>
              <a:rPr lang="zh-CN" altLang="en-US" dirty="0" smtClean="0">
                <a:ea typeface="宋体" panose="02010600030101010101" pitchFamily="2" charset="-122"/>
                <a:sym typeface="+mn-ea"/>
              </a:rPr>
              <a:t>的品牌实力以及</a:t>
            </a:r>
            <a:r>
              <a:rPr lang="zh-CN" altLang="en-US" dirty="0" smtClean="0">
                <a:sym typeface="+mn-ea"/>
              </a:rPr>
              <a:t>奥维奥拥有丰富的新零售行业客户成功经验，确定了水晶岛的选择。</a:t>
            </a:r>
            <a:endParaRPr lang="zh-CN" altLang="en-US" dirty="0">
              <a:ea typeface="宋体" panose="02010600030101010101" pitchFamily="2" charset="-122"/>
              <a:sym typeface="+mn-ea"/>
            </a:endParaRPr>
          </a:p>
          <a:p>
            <a:pPr lvl="1"/>
            <a:endParaRPr lang="zh-CN" altLang="en-US" b="0" dirty="0">
              <a:ea typeface="宋体" panose="02010600030101010101" pitchFamily="2" charset="-122"/>
            </a:endParaRPr>
          </a:p>
          <a:p>
            <a:pPr marL="0" lvl="1" indent="0">
              <a:buNone/>
            </a:pPr>
            <a:endParaRPr lang="en-US" dirty="0"/>
          </a:p>
          <a:p>
            <a:pPr marL="0" lvl="1" indent="0">
              <a:buNone/>
            </a:pPr>
            <a:r>
              <a:rPr lang="zh-CN" altLang="en-US" b="1" dirty="0">
                <a:sym typeface="+mn-ea"/>
              </a:rPr>
              <a:t>上线后：项目价值及亮点</a:t>
            </a:r>
            <a:endParaRPr lang="x-none" b="1" dirty="0"/>
          </a:p>
          <a:p>
            <a:pPr lvl="1"/>
            <a:r>
              <a:rPr lang="zh-CN" altLang="en-US" dirty="0">
                <a:ea typeface="宋体" panose="02010600030101010101" pitchFamily="2" charset="-122"/>
              </a:rPr>
              <a:t>国内总部与海外子公司在统一的平台协同管理，消除了数据、部门孤岛问题，提高了工作效率；</a:t>
            </a:r>
          </a:p>
          <a:p>
            <a:pPr lvl="1"/>
            <a:r>
              <a:rPr lang="zh-CN" altLang="en-US" dirty="0">
                <a:ea typeface="宋体" panose="02010600030101010101" pitchFamily="2" charset="-122"/>
              </a:rPr>
              <a:t>前沿便捷的销售模式，能够更高效的完成销售目标，同时提高客户满意度；</a:t>
            </a:r>
          </a:p>
          <a:p>
            <a:pPr lvl="1"/>
            <a:r>
              <a:rPr lang="zh-CN" altLang="en-US" dirty="0">
                <a:ea typeface="宋体" panose="02010600030101010101" pitchFamily="2" charset="-122"/>
              </a:rPr>
              <a:t>根据水晶岛产品特性的生产计划管理，规范成本核算流程，在市场中形成精细化、差异化竞争优势。</a:t>
            </a:r>
          </a:p>
        </p:txBody>
      </p:sp>
      <p:sp>
        <p:nvSpPr>
          <p:cNvPr id="47" name="Title 3"/>
          <p:cNvSpPr>
            <a:spLocks noGrp="1"/>
          </p:cNvSpPr>
          <p:nvPr>
            <p:ph type="title"/>
          </p:nvPr>
        </p:nvSpPr>
        <p:spPr>
          <a:xfrm>
            <a:off x="491732" y="424779"/>
            <a:ext cx="7708224" cy="553998"/>
          </a:xfrm>
        </p:spPr>
        <p:txBody>
          <a:bodyPr/>
          <a:lstStyle/>
          <a:p>
            <a:r>
              <a:rPr lang="zh-CN" altLang="en-US" dirty="0">
                <a:ea typeface="宋体" panose="02010600030101010101" pitchFamily="2" charset="-122"/>
              </a:rPr>
              <a:t>通过</a:t>
            </a:r>
            <a:r>
              <a:rPr lang="en-US" dirty="0"/>
              <a:t> </a:t>
            </a:r>
            <a:r>
              <a:rPr lang="en-US" dirty="0">
                <a:solidFill>
                  <a:schemeClr val="accent1"/>
                </a:solidFill>
              </a:rPr>
              <a:t>SAP</a:t>
            </a:r>
            <a:r>
              <a:rPr lang="en-US" baseline="30000" dirty="0">
                <a:solidFill>
                  <a:schemeClr val="accent1"/>
                </a:solidFill>
              </a:rPr>
              <a:t>®</a:t>
            </a:r>
            <a:r>
              <a:rPr lang="en-US" dirty="0">
                <a:solidFill>
                  <a:schemeClr val="accent1"/>
                </a:solidFill>
              </a:rPr>
              <a:t> Business ByDesign</a:t>
            </a:r>
            <a:r>
              <a:rPr lang="en-US" baseline="30000" dirty="0">
                <a:solidFill>
                  <a:schemeClr val="accent1"/>
                </a:solidFill>
              </a:rPr>
              <a:t>®</a:t>
            </a:r>
            <a:r>
              <a:rPr lang="zh-CN" altLang="en-US" dirty="0">
                <a:ea typeface="宋体" panose="02010600030101010101" pitchFamily="2" charset="-122"/>
              </a:rPr>
              <a:t> ，水晶岛优化公司销售管理体系，</a:t>
            </a:r>
            <a:br>
              <a:rPr lang="zh-CN" altLang="en-US" dirty="0">
                <a:ea typeface="宋体" panose="02010600030101010101" pitchFamily="2" charset="-122"/>
              </a:rPr>
            </a:br>
            <a:r>
              <a:rPr lang="zh-CN" altLang="en-US" dirty="0">
                <a:ea typeface="宋体" panose="02010600030101010101" pitchFamily="2" charset="-122"/>
              </a:rPr>
              <a:t>重构海外公司销售通道，加速全球市场占比</a:t>
            </a:r>
          </a:p>
        </p:txBody>
      </p:sp>
      <p:sp>
        <p:nvSpPr>
          <p:cNvPr id="78" name="Text Placeholder 12"/>
          <p:cNvSpPr>
            <a:spLocks noGrp="1"/>
          </p:cNvSpPr>
          <p:nvPr>
            <p:ph type="body" sz="quarter" idx="12"/>
          </p:nvPr>
        </p:nvSpPr>
        <p:spPr>
          <a:xfrm>
            <a:off x="8125060" y="1431554"/>
            <a:ext cx="3563073" cy="1116000"/>
          </a:xfrm>
        </p:spPr>
        <p:txBody>
          <a:bodyPr/>
          <a:lstStyle/>
          <a:p>
            <a:pPr lvl="0"/>
            <a:r>
              <a:rPr lang="en-US" dirty="0" smtClean="0"/>
              <a:t>“</a:t>
            </a:r>
            <a:r>
              <a:rPr lang="en-US" altLang="zh-CN" dirty="0" smtClean="0"/>
              <a:t>SAP</a:t>
            </a:r>
            <a:r>
              <a:rPr lang="en-US" altLang="zh-CN" baseline="30000" dirty="0" smtClean="0"/>
              <a:t>®</a:t>
            </a:r>
            <a:r>
              <a:rPr lang="en-US" altLang="zh-CN" dirty="0" smtClean="0"/>
              <a:t> Business </a:t>
            </a:r>
            <a:r>
              <a:rPr lang="en-US" altLang="zh-CN" dirty="0" err="1" smtClean="0"/>
              <a:t>ByDesign</a:t>
            </a:r>
            <a:r>
              <a:rPr lang="en-US" altLang="zh-CN" baseline="30000" dirty="0" smtClean="0"/>
              <a:t>®</a:t>
            </a:r>
            <a:r>
              <a:rPr lang="zh-CN" altLang="en-US" dirty="0" smtClean="0">
                <a:ea typeface="宋体" panose="02010600030101010101" pitchFamily="2" charset="-122"/>
              </a:rPr>
              <a:t>帮助</a:t>
            </a:r>
            <a:r>
              <a:rPr lang="zh-CN" altLang="en-US" dirty="0">
                <a:ea typeface="宋体" panose="02010600030101010101" pitchFamily="2" charset="-122"/>
              </a:rPr>
              <a:t>我们形成了精细科学的生产流程，</a:t>
            </a:r>
            <a:r>
              <a:rPr lang="zh-CN" altLang="en-US" dirty="0">
                <a:ea typeface="宋体" panose="02010600030101010101" pitchFamily="2" charset="-122"/>
                <a:sym typeface="+mn-ea"/>
              </a:rPr>
              <a:t>AVA Vstore帮助我们搭建了智慧便捷的销售系统，现在的水晶岛是一个有计划、有目标、有动力的整体，我对水晶岛的未来充满期待。</a:t>
            </a:r>
            <a:r>
              <a:rPr lang="en-US" dirty="0"/>
              <a:t>”</a:t>
            </a:r>
          </a:p>
          <a:p>
            <a:pPr lvl="1"/>
            <a:r>
              <a:rPr lang="en-US" altLang="zh-CN" dirty="0" smtClean="0">
                <a:ea typeface="宋体" panose="02010600030101010101" pitchFamily="2" charset="-122"/>
              </a:rPr>
              <a:t>----</a:t>
            </a:r>
            <a:r>
              <a:rPr lang="zh-CN" altLang="en-US" dirty="0" smtClean="0">
                <a:ea typeface="宋体" panose="02010600030101010101" pitchFamily="2" charset="-122"/>
              </a:rPr>
              <a:t>佛山</a:t>
            </a:r>
            <a:r>
              <a:rPr lang="zh-CN" altLang="en-US" dirty="0">
                <a:ea typeface="宋体" panose="02010600030101010101" pitchFamily="2" charset="-122"/>
              </a:rPr>
              <a:t>水晶岛休闲设备有限公司</a:t>
            </a:r>
          </a:p>
        </p:txBody>
      </p:sp>
      <p:sp>
        <p:nvSpPr>
          <p:cNvPr id="64" name="Text Placeholder 71"/>
          <p:cNvSpPr>
            <a:spLocks noGrp="1"/>
          </p:cNvSpPr>
          <p:nvPr>
            <p:ph type="body" sz="quarter" idx="13"/>
          </p:nvPr>
        </p:nvSpPr>
        <p:spPr>
          <a:xfrm>
            <a:off x="503867" y="5805964"/>
            <a:ext cx="932672" cy="540000"/>
          </a:xfrm>
        </p:spPr>
        <p:txBody>
          <a:bodyPr/>
          <a:lstStyle/>
          <a:p>
            <a:r>
              <a:rPr lang="en-US" dirty="0"/>
              <a:t>佛山水晶岛休闲设备有限公司 </a:t>
            </a:r>
            <a:br>
              <a:rPr lang="en-US" dirty="0"/>
            </a:br>
            <a:r>
              <a:rPr lang="zh-CN" altLang="en-US" dirty="0">
                <a:ea typeface="宋体" panose="02010600030101010101" pitchFamily="2" charset="-122"/>
              </a:rPr>
              <a:t>广东，中国</a:t>
            </a:r>
            <a:r>
              <a:rPr lang="en-US" dirty="0"/>
              <a:t/>
            </a:r>
            <a:br>
              <a:rPr lang="en-US" dirty="0"/>
            </a:br>
            <a:r>
              <a:rPr lang="en-US" dirty="0"/>
              <a:t>www.crystalisland.com</a:t>
            </a:r>
          </a:p>
        </p:txBody>
      </p:sp>
      <p:sp>
        <p:nvSpPr>
          <p:cNvPr id="79" name="Text Placeholder 78"/>
          <p:cNvSpPr>
            <a:spLocks noGrp="1"/>
          </p:cNvSpPr>
          <p:nvPr>
            <p:ph type="body" sz="quarter" idx="14"/>
          </p:nvPr>
        </p:nvSpPr>
        <p:spPr>
          <a:xfrm>
            <a:off x="1683346" y="5805964"/>
            <a:ext cx="863775" cy="540000"/>
          </a:xfrm>
        </p:spPr>
        <p:txBody>
          <a:bodyPr/>
          <a:lstStyle/>
          <a:p>
            <a:r>
              <a:rPr lang="zh-CN" altLang="en-US" dirty="0">
                <a:ea typeface="宋体" panose="02010600030101010101" pitchFamily="2" charset="-122"/>
              </a:rPr>
              <a:t>所属行业</a:t>
            </a:r>
            <a:r>
              <a:rPr lang="en-US" dirty="0"/>
              <a:t> </a:t>
            </a:r>
            <a:br>
              <a:rPr lang="en-US" dirty="0"/>
            </a:br>
            <a:r>
              <a:rPr lang="en-US" b="0" dirty="0"/>
              <a:t>新零售</a:t>
            </a:r>
            <a:r>
              <a:rPr lang="zh-CN" altLang="en-US" b="0" dirty="0">
                <a:ea typeface="宋体" panose="02010600030101010101" pitchFamily="2" charset="-122"/>
              </a:rPr>
              <a:t>行业</a:t>
            </a:r>
          </a:p>
        </p:txBody>
      </p:sp>
      <p:sp>
        <p:nvSpPr>
          <p:cNvPr id="80" name="Text Placeholder 79"/>
          <p:cNvSpPr>
            <a:spLocks noGrp="1"/>
          </p:cNvSpPr>
          <p:nvPr>
            <p:ph type="body" sz="quarter" idx="15"/>
          </p:nvPr>
        </p:nvSpPr>
        <p:spPr>
          <a:xfrm>
            <a:off x="4300407" y="5805964"/>
            <a:ext cx="676555" cy="540000"/>
          </a:xfrm>
        </p:spPr>
        <p:txBody>
          <a:bodyPr/>
          <a:lstStyle/>
          <a:p>
            <a:r>
              <a:rPr lang="zh-CN" altLang="en-US" dirty="0">
                <a:ea typeface="宋体" panose="02010600030101010101" pitchFamily="2" charset="-122"/>
              </a:rPr>
              <a:t>员工</a:t>
            </a:r>
          </a:p>
          <a:p>
            <a:r>
              <a:rPr lang="en-US" altLang="zh-CN" b="0" dirty="0">
                <a:ea typeface="宋体" panose="02010600030101010101" pitchFamily="2" charset="-122"/>
              </a:rPr>
              <a:t>100+</a:t>
            </a:r>
          </a:p>
        </p:txBody>
      </p:sp>
      <p:sp>
        <p:nvSpPr>
          <p:cNvPr id="19" name="Text Placeholder 18"/>
          <p:cNvSpPr>
            <a:spLocks noGrp="1"/>
          </p:cNvSpPr>
          <p:nvPr>
            <p:ph type="body" sz="quarter" idx="16"/>
          </p:nvPr>
        </p:nvSpPr>
        <p:spPr>
          <a:xfrm>
            <a:off x="5223768" y="5805964"/>
            <a:ext cx="863775" cy="540000"/>
          </a:xfrm>
        </p:spPr>
        <p:txBody>
          <a:bodyPr/>
          <a:lstStyle/>
          <a:p>
            <a:pPr lvl="0"/>
            <a:r>
              <a:rPr lang="zh-CN" altLang="en-US" dirty="0">
                <a:ea typeface="宋体" panose="02010600030101010101" pitchFamily="2" charset="-122"/>
              </a:rPr>
              <a:t>年收入</a:t>
            </a:r>
          </a:p>
          <a:p>
            <a:pPr lvl="0"/>
            <a:r>
              <a:rPr lang="zh-CN" altLang="en-US" b="0" dirty="0">
                <a:ea typeface="宋体" panose="02010600030101010101" pitchFamily="2" charset="-122"/>
              </a:rPr>
              <a:t>保密</a:t>
            </a:r>
          </a:p>
        </p:txBody>
      </p:sp>
      <p:sp>
        <p:nvSpPr>
          <p:cNvPr id="83" name="Text Placeholder 82"/>
          <p:cNvSpPr>
            <a:spLocks noGrp="1"/>
          </p:cNvSpPr>
          <p:nvPr>
            <p:ph type="body" sz="quarter" idx="19"/>
          </p:nvPr>
        </p:nvSpPr>
        <p:spPr>
          <a:xfrm>
            <a:off x="2793927" y="5805964"/>
            <a:ext cx="1259672" cy="540000"/>
          </a:xfrm>
        </p:spPr>
        <p:txBody>
          <a:bodyPr/>
          <a:lstStyle/>
          <a:p>
            <a:pPr lvl="1"/>
            <a:r>
              <a:rPr lang="zh-CN" altLang="en-US" b="1" dirty="0">
                <a:ea typeface="宋体" panose="02010600030101010101" pitchFamily="2" charset="-122"/>
              </a:rPr>
              <a:t>产品和服务</a:t>
            </a:r>
          </a:p>
          <a:p>
            <a:pPr lvl="1"/>
            <a:r>
              <a:rPr lang="en-US" dirty="0"/>
              <a:t>休闲设备</a:t>
            </a:r>
            <a:r>
              <a:rPr lang="zh-CN" altLang="en-US" dirty="0">
                <a:ea typeface="宋体" panose="02010600030101010101" pitchFamily="2" charset="-122"/>
              </a:rPr>
              <a:t>生产及销售</a:t>
            </a:r>
          </a:p>
        </p:txBody>
      </p:sp>
      <p:sp>
        <p:nvSpPr>
          <p:cNvPr id="84" name="Text Placeholder 83"/>
          <p:cNvSpPr>
            <a:spLocks noGrp="1"/>
          </p:cNvSpPr>
          <p:nvPr>
            <p:ph type="body" sz="quarter" idx="21"/>
          </p:nvPr>
        </p:nvSpPr>
        <p:spPr/>
        <p:txBody>
          <a:bodyPr/>
          <a:lstStyle/>
          <a:p>
            <a:r>
              <a:rPr lang="zh-CN" altLang="en-US" dirty="0">
                <a:ea typeface="宋体" panose="02010600030101010101" pitchFamily="2" charset="-122"/>
              </a:rPr>
              <a:t>行业解决方案</a:t>
            </a:r>
          </a:p>
          <a:p>
            <a:r>
              <a:rPr lang="zh-CN" altLang="en-US" b="0" dirty="0">
                <a:ea typeface="宋体" panose="02010600030101010101" pitchFamily="2" charset="-122"/>
                <a:sym typeface="+mn-ea"/>
              </a:rPr>
              <a:t>SAP Business ByDesign </a:t>
            </a:r>
            <a:r>
              <a:rPr lang="en-US" altLang="zh-CN" b="0" dirty="0">
                <a:ea typeface="宋体" panose="02010600030101010101" pitchFamily="2" charset="-122"/>
                <a:sym typeface="+mn-ea"/>
              </a:rPr>
              <a:t>+ </a:t>
            </a:r>
            <a:endParaRPr lang="zh-CN" altLang="en-US" b="0" dirty="0">
              <a:ea typeface="宋体" panose="02010600030101010101" pitchFamily="2" charset="-122"/>
              <a:sym typeface="+mn-ea"/>
            </a:endParaRPr>
          </a:p>
          <a:p>
            <a:r>
              <a:rPr lang="zh-CN" altLang="en-US" b="0" dirty="0">
                <a:ea typeface="宋体" panose="02010600030101010101" pitchFamily="2" charset="-122"/>
              </a:rPr>
              <a:t>AVA Vstore</a:t>
            </a:r>
          </a:p>
        </p:txBody>
      </p:sp>
      <p:sp>
        <p:nvSpPr>
          <p:cNvPr id="15" name="Text Placeholder 14"/>
          <p:cNvSpPr>
            <a:spLocks noGrp="1"/>
          </p:cNvSpPr>
          <p:nvPr>
            <p:ph type="body" sz="quarter" idx="22"/>
          </p:nvPr>
        </p:nvSpPr>
        <p:spPr/>
        <p:txBody>
          <a:bodyPr/>
          <a:lstStyle/>
          <a:p>
            <a:r>
              <a:rPr lang="en-US" dirty="0"/>
              <a:t>11</a:t>
            </a:r>
          </a:p>
        </p:txBody>
      </p:sp>
      <p:sp>
        <p:nvSpPr>
          <p:cNvPr id="16" name="Text Placeholder 15"/>
          <p:cNvSpPr>
            <a:spLocks noGrp="1"/>
          </p:cNvSpPr>
          <p:nvPr>
            <p:ph type="body" sz="quarter" idx="23"/>
          </p:nvPr>
        </p:nvSpPr>
        <p:spPr/>
        <p:txBody>
          <a:bodyPr/>
          <a:lstStyle/>
          <a:p>
            <a:r>
              <a:rPr lang="en-US" dirty="0"/>
              <a:t>11</a:t>
            </a:r>
            <a:r>
              <a:rPr lang="zh-CN" altLang="en-US" dirty="0">
                <a:ea typeface="宋体" panose="02010600030101010101" pitchFamily="2" charset="-122"/>
              </a:rPr>
              <a:t>种生产工序精准运行</a:t>
            </a:r>
          </a:p>
        </p:txBody>
      </p:sp>
      <p:sp>
        <p:nvSpPr>
          <p:cNvPr id="17" name="Text Placeholder 16"/>
          <p:cNvSpPr>
            <a:spLocks noGrp="1"/>
          </p:cNvSpPr>
          <p:nvPr>
            <p:ph type="body" sz="quarter" idx="24"/>
          </p:nvPr>
        </p:nvSpPr>
        <p:spPr/>
        <p:txBody>
          <a:bodyPr/>
          <a:lstStyle/>
          <a:p>
            <a:r>
              <a:rPr lang="en-US" dirty="0"/>
              <a:t>100+</a:t>
            </a:r>
          </a:p>
        </p:txBody>
      </p:sp>
      <p:sp>
        <p:nvSpPr>
          <p:cNvPr id="18" name="Text Placeholder 17"/>
          <p:cNvSpPr>
            <a:spLocks noGrp="1"/>
          </p:cNvSpPr>
          <p:nvPr>
            <p:ph type="body" sz="quarter" idx="25"/>
          </p:nvPr>
        </p:nvSpPr>
        <p:spPr/>
        <p:txBody>
          <a:bodyPr/>
          <a:lstStyle/>
          <a:p>
            <a:r>
              <a:rPr lang="en-US" dirty="0"/>
              <a:t>100+</a:t>
            </a:r>
            <a:r>
              <a:rPr lang="zh-CN" altLang="en-US" dirty="0">
                <a:ea typeface="宋体" panose="02010600030101010101" pitchFamily="2" charset="-122"/>
              </a:rPr>
              <a:t>种原材料采用流程实时管理</a:t>
            </a:r>
          </a:p>
        </p:txBody>
      </p:sp>
      <p:sp>
        <p:nvSpPr>
          <p:cNvPr id="56" name="object 13"/>
          <p:cNvSpPr/>
          <p:nvPr/>
        </p:nvSpPr>
        <p:spPr>
          <a:xfrm>
            <a:off x="0" y="5643420"/>
            <a:ext cx="12190026" cy="0"/>
          </a:xfrm>
          <a:custGeom>
            <a:avLst/>
            <a:gdLst/>
            <a:ahLst/>
            <a:cxnLst/>
            <a:rect l="l" t="t" r="r" b="b"/>
            <a:pathLst>
              <a:path w="20104100">
                <a:moveTo>
                  <a:pt x="0" y="0"/>
                </a:moveTo>
                <a:lnTo>
                  <a:pt x="20104099" y="0"/>
                </a:lnTo>
              </a:path>
            </a:pathLst>
          </a:custGeom>
          <a:ln w="28575">
            <a:solidFill>
              <a:schemeClr val="accent1"/>
            </a:solidFill>
          </a:ln>
          <a:effectLst/>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66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4" name="Text Placeholder 16"/>
          <p:cNvSpPr txBox="1"/>
          <p:nvPr/>
        </p:nvSpPr>
        <p:spPr>
          <a:xfrm rot="16200000">
            <a:off x="-1644808" y="3724149"/>
            <a:ext cx="3517193" cy="92309"/>
          </a:xfrm>
          <a:prstGeom prst="rect">
            <a:avLst/>
          </a:prstGeom>
        </p:spPr>
        <p:txBody>
          <a:bodyPr lIns="0" tIns="0" rIns="0" bIns="0">
            <a:spAutoFit/>
          </a:bodyPr>
          <a:lstStyle>
            <a:lvl1pPr marL="0" indent="0" algn="l" defTabSz="1088390"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705" indent="-179705" algn="l" defTabSz="1088390" rtl="0" eaLnBrk="1" latinLnBrk="0" hangingPunct="1">
              <a:spcBef>
                <a:spcPts val="600"/>
              </a:spcBef>
              <a:buClr>
                <a:schemeClr val="accent1"/>
              </a:buClr>
              <a:buSzPct val="100000"/>
              <a:buFont typeface="Wingdings" panose="05000000000000000000" pitchFamily="2" charset="2"/>
              <a:buChar char="§"/>
              <a:defRPr sz="1800" kern="1200">
                <a:solidFill>
                  <a:schemeClr val="tx1"/>
                </a:solidFill>
                <a:latin typeface="+mn-lt"/>
                <a:ea typeface="+mn-ea"/>
                <a:cs typeface="+mn-cs"/>
              </a:defRPr>
            </a:lvl2pPr>
            <a:lvl3pPr marL="358775" indent="-179705" algn="l" defTabSz="1088390"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750" indent="-179705" algn="l" defTabSz="1088390" rtl="0" eaLnBrk="1" latinLnBrk="0" hangingPunct="1">
              <a:spcBef>
                <a:spcPts val="300"/>
              </a:spcBef>
              <a:buClr>
                <a:schemeClr val="tx1"/>
              </a:buClr>
              <a:buSzPct val="120000"/>
              <a:buFont typeface="Arial" panose="020B0604020202020204" pitchFamily="34" charset="0"/>
              <a:buChar char="▫"/>
              <a:defRPr sz="1600" kern="1200">
                <a:solidFill>
                  <a:schemeClr val="tx1"/>
                </a:solidFill>
                <a:latin typeface="+mn-lt"/>
                <a:ea typeface="+mn-ea"/>
                <a:cs typeface="+mn-cs"/>
              </a:defRPr>
            </a:lvl4pPr>
            <a:lvl5pPr marL="720090" indent="-179705" algn="l" defTabSz="1088390"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39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58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78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661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088390" rtl="0" eaLnBrk="1" fontAlgn="auto" latinLnBrk="0" hangingPunct="1">
              <a:lnSpc>
                <a:spcPct val="100000"/>
              </a:lnSpc>
              <a:spcBef>
                <a:spcPts val="1800"/>
              </a:spcBef>
              <a:spcAft>
                <a:spcPts val="0"/>
              </a:spcAft>
              <a:buClr>
                <a:srgbClr val="CCCCCC">
                  <a:lumMod val="90000"/>
                </a:srgbClr>
              </a:buClr>
              <a:buSzTx/>
              <a:buFont typeface="Arial" panose="020B0604020202020204" pitchFamily="34" charset="0"/>
              <a:buChar char="©"/>
              <a:defRPr/>
            </a:pPr>
            <a:r>
              <a:rPr kumimoji="0" lang="en-US" sz="600" b="0" i="0" u="none" strike="noStrike" kern="1200" cap="none" spc="0" normalizeH="0" baseline="0" noProof="0" dirty="0">
                <a:ln>
                  <a:noFill/>
                </a:ln>
                <a:solidFill>
                  <a:srgbClr val="CCCCCC">
                    <a:lumMod val="90000"/>
                  </a:srgbClr>
                </a:solidFill>
                <a:effectLst/>
                <a:uLnTx/>
                <a:uFillTx/>
                <a:latin typeface="Arial" panose="020B0604020202020204"/>
                <a:ea typeface="+mn-ea"/>
                <a:cs typeface="+mn-cs"/>
              </a:rPr>
              <a:t> 2019 SAP SE or an SAP affiliate company. All rights reserved. ǀ PUBLIC ǀ xxxxxenUS (YY/MM)</a:t>
            </a:r>
          </a:p>
        </p:txBody>
      </p:sp>
      <p:sp>
        <p:nvSpPr>
          <p:cNvPr id="34" name="Text Placeholder 69"/>
          <p:cNvSpPr txBox="1"/>
          <p:nvPr/>
        </p:nvSpPr>
        <p:spPr bwMode="black">
          <a:xfrm>
            <a:off x="8124749" y="4729695"/>
            <a:ext cx="974028" cy="138499"/>
          </a:xfrm>
          <a:prstGeom prst="rect">
            <a:avLst/>
          </a:prstGeom>
        </p:spPr>
        <p:txBody>
          <a:bodyPr vert="horz" wrap="square" lIns="0" tIns="0" rIns="0" bIns="0" rtlCol="0">
            <a:noAutofit/>
          </a:bodyPr>
          <a:lstStyle>
            <a:lvl1pPr marL="0" indent="0" algn="l" defTabSz="1088390" rtl="0" eaLnBrk="1" latinLnBrk="0" hangingPunct="1">
              <a:spcBef>
                <a:spcPts val="0"/>
              </a:spcBef>
              <a:buClr>
                <a:schemeClr val="accent1"/>
              </a:buClr>
              <a:buSzPct val="80000"/>
              <a:buFontTx/>
              <a:buNone/>
              <a:defRPr sz="800" b="1" kern="1200">
                <a:solidFill>
                  <a:schemeClr val="tx1"/>
                </a:solidFill>
                <a:latin typeface="+mn-lt"/>
                <a:ea typeface="+mn-ea"/>
                <a:cs typeface="+mn-cs"/>
              </a:defRPr>
            </a:lvl1pPr>
            <a:lvl2pPr marL="0" indent="0" algn="l" defTabSz="1088390" rtl="0" eaLnBrk="1" latinLnBrk="0" hangingPunct="1">
              <a:spcBef>
                <a:spcPts val="0"/>
              </a:spcBef>
              <a:buClr>
                <a:schemeClr val="bg1"/>
              </a:buClr>
              <a:buSzPct val="100000"/>
              <a:buFont typeface="Arial" panose="020B0604020202020204" pitchFamily="34" charset="0"/>
              <a:buNone/>
              <a:defRPr sz="800" b="0" kern="1200">
                <a:solidFill>
                  <a:schemeClr val="tx1"/>
                </a:solidFill>
                <a:latin typeface="+mn-lt"/>
                <a:ea typeface="+mn-ea"/>
                <a:cs typeface="+mn-cs"/>
              </a:defRPr>
            </a:lvl2pPr>
            <a:lvl3pPr marL="144145" indent="-144145" algn="l" defTabSz="1088390" rtl="0" eaLnBrk="1" latinLnBrk="0" hangingPunct="1">
              <a:spcBef>
                <a:spcPts val="200"/>
              </a:spcBef>
              <a:buClr>
                <a:schemeClr val="bg1"/>
              </a:buClr>
              <a:buSzPct val="100000"/>
              <a:buFont typeface="Arial" panose="020B0604020202020204" pitchFamily="34" charset="0"/>
              <a:buChar char="•"/>
              <a:defRPr lang="en-US" sz="1100" kern="1200" noProof="0">
                <a:solidFill>
                  <a:schemeClr val="bg1"/>
                </a:solidFill>
                <a:latin typeface="+mn-lt"/>
                <a:ea typeface="+mn-ea"/>
                <a:cs typeface="+mn-cs"/>
              </a:defRPr>
            </a:lvl3pPr>
            <a:lvl4pPr marL="539750" indent="-179705" algn="l" defTabSz="1088390" rtl="0" eaLnBrk="1" latinLnBrk="0" hangingPunct="1">
              <a:spcBef>
                <a:spcPts val="300"/>
              </a:spcBef>
              <a:buClr>
                <a:schemeClr val="bg1"/>
              </a:buClr>
              <a:buSzPct val="120000"/>
              <a:buFont typeface="Arial" panose="020B0604020202020204" pitchFamily="34" charset="0"/>
              <a:buChar char="▫"/>
              <a:defRPr sz="1600" kern="1200">
                <a:solidFill>
                  <a:schemeClr val="bg1"/>
                </a:solidFill>
                <a:latin typeface="+mn-lt"/>
                <a:ea typeface="+mn-ea"/>
                <a:cs typeface="+mn-cs"/>
              </a:defRPr>
            </a:lvl4pPr>
            <a:lvl5pPr marL="720090" indent="-179705" algn="l" defTabSz="1088390" rtl="0" eaLnBrk="1" latinLnBrk="0" hangingPunct="1">
              <a:spcBef>
                <a:spcPts val="100"/>
              </a:spcBef>
              <a:buClr>
                <a:schemeClr val="bg1"/>
              </a:buClr>
              <a:buSzPct val="100000"/>
              <a:buFont typeface="Symbol" panose="05050102010706020507" pitchFamily="18" charset="2"/>
              <a:buChar char="-"/>
              <a:defRPr sz="1400" kern="1200" baseline="0">
                <a:solidFill>
                  <a:schemeClr val="bg1"/>
                </a:solidFill>
                <a:latin typeface="+mn-lt"/>
                <a:ea typeface="+mn-ea"/>
                <a:cs typeface="+mn-cs"/>
              </a:defRPr>
            </a:lvl5pPr>
            <a:lvl6pPr marL="299339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58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78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661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088390" rtl="0" eaLnBrk="1" fontAlgn="auto" latinLnBrk="0" hangingPunct="1">
              <a:lnSpc>
                <a:spcPct val="100000"/>
              </a:lnSpc>
              <a:spcBef>
                <a:spcPts val="0"/>
              </a:spcBef>
              <a:spcAft>
                <a:spcPts val="0"/>
              </a:spcAft>
              <a:buClr>
                <a:srgbClr val="F0AB00"/>
              </a:buClr>
              <a:buSzPct val="80000"/>
              <a:buFontTx/>
              <a:buNone/>
              <a:defRPr/>
            </a:pPr>
            <a:r>
              <a:rPr kumimoji="0" lang="en-US" sz="900" b="1" i="0" u="none" strike="noStrike" kern="1200" cap="none" spc="0" normalizeH="0" baseline="0" noProof="0" dirty="0">
                <a:ln>
                  <a:noFill/>
                </a:ln>
                <a:solidFill>
                  <a:srgbClr val="000000"/>
                </a:solidFill>
                <a:effectLst/>
                <a:uLnTx/>
                <a:uFillTx/>
                <a:latin typeface="Arial" panose="020B0604020202020204"/>
                <a:ea typeface="+mn-ea"/>
                <a:cs typeface="+mn-cs"/>
              </a:rPr>
              <a:t>Featured Partner</a:t>
            </a:r>
          </a:p>
        </p:txBody>
      </p:sp>
      <p:sp>
        <p:nvSpPr>
          <p:cNvPr id="23" name="Text Placeholder 83"/>
          <p:cNvSpPr txBox="1"/>
          <p:nvPr/>
        </p:nvSpPr>
        <p:spPr bwMode="black">
          <a:xfrm>
            <a:off x="7674414" y="5805964"/>
            <a:ext cx="1259672" cy="540000"/>
          </a:xfrm>
          <a:prstGeom prst="rect">
            <a:avLst/>
          </a:prstGeom>
        </p:spPr>
        <p:txBody>
          <a:bodyPr vert="horz" wrap="square" lIns="0" tIns="0" rIns="0" bIns="0" rtlCol="0">
            <a:noAutofit/>
          </a:bodyPr>
          <a:lstStyle>
            <a:lvl1pPr marL="0" indent="0" algn="l" defTabSz="1088390" rtl="0" eaLnBrk="1" latinLnBrk="0" hangingPunct="1">
              <a:spcBef>
                <a:spcPts val="0"/>
              </a:spcBef>
              <a:buClr>
                <a:schemeClr val="accent1"/>
              </a:buClr>
              <a:buSzPct val="80000"/>
              <a:buFontTx/>
              <a:buNone/>
              <a:defRPr sz="800" b="1" kern="1200">
                <a:solidFill>
                  <a:schemeClr val="tx1"/>
                </a:solidFill>
                <a:latin typeface="+mn-lt"/>
                <a:ea typeface="+mn-ea"/>
                <a:cs typeface="+mn-cs"/>
              </a:defRPr>
            </a:lvl1pPr>
            <a:lvl2pPr marL="0" indent="0" algn="l" defTabSz="1088390" rtl="0" eaLnBrk="1" latinLnBrk="0" hangingPunct="1">
              <a:spcBef>
                <a:spcPts val="0"/>
              </a:spcBef>
              <a:buClr>
                <a:schemeClr val="bg1"/>
              </a:buClr>
              <a:buSzPct val="100000"/>
              <a:buFont typeface="Arial" panose="020B0604020202020204" pitchFamily="34" charset="0"/>
              <a:buNone/>
              <a:defRPr sz="800" b="0" kern="1200">
                <a:solidFill>
                  <a:schemeClr val="tx1"/>
                </a:solidFill>
                <a:latin typeface="+mn-lt"/>
                <a:ea typeface="+mn-ea"/>
                <a:cs typeface="+mn-cs"/>
              </a:defRPr>
            </a:lvl2pPr>
            <a:lvl3pPr marL="144145" indent="-144145" algn="l" defTabSz="1088390" rtl="0" eaLnBrk="1" latinLnBrk="0" hangingPunct="1">
              <a:spcBef>
                <a:spcPts val="200"/>
              </a:spcBef>
              <a:buClr>
                <a:schemeClr val="bg1"/>
              </a:buClr>
              <a:buSzPct val="100000"/>
              <a:buFont typeface="Arial" panose="020B0604020202020204" pitchFamily="34" charset="0"/>
              <a:buChar char="•"/>
              <a:defRPr lang="en-US" sz="1100" kern="1200" noProof="0">
                <a:solidFill>
                  <a:schemeClr val="bg1"/>
                </a:solidFill>
                <a:latin typeface="+mn-lt"/>
                <a:ea typeface="+mn-ea"/>
                <a:cs typeface="+mn-cs"/>
              </a:defRPr>
            </a:lvl3pPr>
            <a:lvl4pPr marL="539750" indent="-179705" algn="l" defTabSz="1088390" rtl="0" eaLnBrk="1" latinLnBrk="0" hangingPunct="1">
              <a:spcBef>
                <a:spcPts val="300"/>
              </a:spcBef>
              <a:buClr>
                <a:schemeClr val="bg1"/>
              </a:buClr>
              <a:buSzPct val="120000"/>
              <a:buFont typeface="Arial" panose="020B0604020202020204" pitchFamily="34" charset="0"/>
              <a:buChar char="▫"/>
              <a:defRPr sz="1600" kern="1200">
                <a:solidFill>
                  <a:schemeClr val="bg1"/>
                </a:solidFill>
                <a:latin typeface="+mn-lt"/>
                <a:ea typeface="+mn-ea"/>
                <a:cs typeface="+mn-cs"/>
              </a:defRPr>
            </a:lvl4pPr>
            <a:lvl5pPr marL="720090" indent="-179705" algn="l" defTabSz="1088390" rtl="0" eaLnBrk="1" latinLnBrk="0" hangingPunct="1">
              <a:spcBef>
                <a:spcPts val="100"/>
              </a:spcBef>
              <a:buClr>
                <a:schemeClr val="bg1"/>
              </a:buClr>
              <a:buSzPct val="100000"/>
              <a:buFont typeface="Symbol" panose="05050102010706020507" pitchFamily="18" charset="2"/>
              <a:buChar char="-"/>
              <a:defRPr sz="1400" kern="1200" baseline="0">
                <a:solidFill>
                  <a:schemeClr val="bg1"/>
                </a:solidFill>
                <a:latin typeface="+mn-lt"/>
                <a:ea typeface="+mn-ea"/>
                <a:cs typeface="+mn-cs"/>
              </a:defRPr>
            </a:lvl5pPr>
            <a:lvl6pPr marL="299339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58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78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661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088390" rtl="0" eaLnBrk="1" fontAlgn="auto" latinLnBrk="0" hangingPunct="1">
              <a:lnSpc>
                <a:spcPct val="100000"/>
              </a:lnSpc>
              <a:spcBef>
                <a:spcPts val="0"/>
              </a:spcBef>
              <a:spcAft>
                <a:spcPts val="0"/>
              </a:spcAft>
              <a:buClr>
                <a:srgbClr val="F0AB00"/>
              </a:buClr>
              <a:buSzPct val="80000"/>
              <a:buFontTx/>
              <a:buNone/>
              <a:defRPr/>
            </a:pPr>
            <a:r>
              <a:rPr kumimoji="0" lang="zh-CN" altLang="en-US" sz="800" b="1" i="0" u="none" strike="noStrike" kern="1200" cap="none" spc="0" normalizeH="0" baseline="0" noProof="0" dirty="0">
                <a:ln>
                  <a:noFill/>
                </a:ln>
                <a:solidFill>
                  <a:srgbClr val="000000"/>
                </a:solidFill>
                <a:effectLst/>
                <a:uLnTx/>
                <a:uFillTx/>
                <a:latin typeface="Arial" panose="020B0604020202020204"/>
                <a:ea typeface="宋体" panose="02010600030101010101" pitchFamily="2" charset="-122"/>
                <a:cs typeface="+mn-cs"/>
              </a:rPr>
              <a:t>视频链接</a:t>
            </a:r>
          </a:p>
          <a:p>
            <a:pPr marL="0" marR="0" lvl="0" indent="0" algn="l" defTabSz="1088390" rtl="0" eaLnBrk="1" fontAlgn="auto" latinLnBrk="0" hangingPunct="1">
              <a:lnSpc>
                <a:spcPct val="100000"/>
              </a:lnSpc>
              <a:spcBef>
                <a:spcPts val="0"/>
              </a:spcBef>
              <a:spcAft>
                <a:spcPts val="0"/>
              </a:spcAft>
              <a:buClr>
                <a:srgbClr val="F0AB00"/>
              </a:buClr>
              <a:buSzPct val="80000"/>
              <a:buFontTx/>
              <a:buNone/>
              <a:defRPr/>
            </a:pPr>
            <a:endParaRPr kumimoji="0" lang="zh-CN" altLang="en-US" sz="800" b="1" i="0" u="none" strike="noStrike" kern="1200" cap="none" spc="0" normalizeH="0" baseline="0" noProof="0" dirty="0">
              <a:ln>
                <a:noFill/>
              </a:ln>
              <a:solidFill>
                <a:srgbClr val="000000"/>
              </a:solidFill>
              <a:effectLst/>
              <a:uLnTx/>
              <a:uFillTx/>
              <a:latin typeface="Arial" panose="020B0604020202020204"/>
              <a:ea typeface="宋体" panose="02010600030101010101" pitchFamily="2" charset="-122"/>
              <a:cs typeface="+mn-cs"/>
            </a:endParaRPr>
          </a:p>
        </p:txBody>
      </p:sp>
      <p:pic>
        <p:nvPicPr>
          <p:cNvPr id="29" name="Imagen 15"/>
          <p:cNvPicPr>
            <a:picLocks noChangeAspect="1"/>
          </p:cNvPicPr>
          <p:nvPr/>
        </p:nvPicPr>
        <p:blipFill>
          <a:blip r:embed="rId3" cstate="screen"/>
          <a:stretch>
            <a:fillRect/>
          </a:stretch>
        </p:blipFill>
        <p:spPr>
          <a:xfrm>
            <a:off x="9669662" y="4917209"/>
            <a:ext cx="2025581" cy="366037"/>
          </a:xfrm>
          <a:prstGeom prst="rect">
            <a:avLst/>
          </a:prstGeom>
        </p:spPr>
      </p:pic>
      <p:pic>
        <p:nvPicPr>
          <p:cNvPr id="2" name="图片 1" descr="AVAlogo"/>
          <p:cNvPicPr>
            <a:picLocks noChangeAspect="1"/>
          </p:cNvPicPr>
          <p:nvPr/>
        </p:nvPicPr>
        <p:blipFill>
          <a:blip r:embed="rId4" cstate="print"/>
          <a:srcRect l="37307" t="40978" r="37881" b="40175"/>
          <a:stretch>
            <a:fillRect/>
          </a:stretch>
        </p:blipFill>
        <p:spPr>
          <a:xfrm>
            <a:off x="8019866" y="4877436"/>
            <a:ext cx="1137624" cy="611505"/>
          </a:xfrm>
          <a:prstGeom prst="rect">
            <a:avLst/>
          </a:prstGeom>
        </p:spPr>
      </p:pic>
      <p:pic>
        <p:nvPicPr>
          <p:cNvPr id="3" name="图片 2" descr="111"/>
          <p:cNvPicPr>
            <a:picLocks noChangeAspect="1"/>
          </p:cNvPicPr>
          <p:nvPr/>
        </p:nvPicPr>
        <p:blipFill>
          <a:blip r:embed="rId5" cstate="print"/>
          <a:stretch>
            <a:fillRect/>
          </a:stretch>
        </p:blipFill>
        <p:spPr>
          <a:xfrm>
            <a:off x="8117631" y="183516"/>
            <a:ext cx="980820" cy="94297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联系方式</a:t>
            </a:r>
            <a:endParaRPr lang="it-IT" dirty="0"/>
          </a:p>
        </p:txBody>
      </p:sp>
      <p:sp>
        <p:nvSpPr>
          <p:cNvPr id="4" name="Rectangle 16"/>
          <p:cNvSpPr>
            <a:spLocks noChangeArrowheads="1"/>
          </p:cNvSpPr>
          <p:nvPr/>
        </p:nvSpPr>
        <p:spPr bwMode="auto">
          <a:xfrm>
            <a:off x="7982535" y="4727696"/>
            <a:ext cx="196668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ea typeface="Arial Unicode MS" panose="020B0604020202020204" charset="-122"/>
                <a:cs typeface="Arial Unicode MS" panose="020B0604020202020204" charset="-122"/>
              </a:defRPr>
            </a:lvl1pPr>
            <a:lvl2pPr marL="742950" indent="-285750" eaLnBrk="0" hangingPunct="0">
              <a:defRPr sz="1600">
                <a:solidFill>
                  <a:schemeClr val="tx1"/>
                </a:solidFill>
                <a:latin typeface="Arial" panose="020B0604020202020204" pitchFamily="34" charset="0"/>
                <a:ea typeface="Arial Unicode MS" panose="020B0604020202020204" charset="-122"/>
                <a:cs typeface="Arial Unicode MS" panose="020B0604020202020204" charset="-122"/>
              </a:defRPr>
            </a:lvl2pPr>
            <a:lvl3pPr marL="1143000" indent="-228600" eaLnBrk="0" hangingPunct="0">
              <a:defRPr sz="1600">
                <a:solidFill>
                  <a:schemeClr val="tx1"/>
                </a:solidFill>
                <a:latin typeface="Arial" panose="020B0604020202020204" pitchFamily="34" charset="0"/>
                <a:ea typeface="Arial Unicode MS" panose="020B0604020202020204" charset="-122"/>
                <a:cs typeface="Arial Unicode MS" panose="020B0604020202020204" charset="-122"/>
              </a:defRPr>
            </a:lvl3pPr>
            <a:lvl4pPr marL="1600200" indent="-228600" eaLnBrk="0" hangingPunct="0">
              <a:defRPr sz="1600">
                <a:solidFill>
                  <a:schemeClr val="tx1"/>
                </a:solidFill>
                <a:latin typeface="Arial" panose="020B0604020202020204" pitchFamily="34" charset="0"/>
                <a:ea typeface="Arial Unicode MS" panose="020B0604020202020204" charset="-122"/>
                <a:cs typeface="Arial Unicode MS" panose="020B0604020202020204" charset="-122"/>
              </a:defRPr>
            </a:lvl4pPr>
            <a:lvl5pPr marL="2057400" indent="-228600" eaLnBrk="0" hangingPunct="0">
              <a:defRPr sz="1600">
                <a:solidFill>
                  <a:schemeClr val="tx1"/>
                </a:solidFill>
                <a:latin typeface="Arial" panose="020B0604020202020204" pitchFamily="34" charset="0"/>
                <a:ea typeface="Arial Unicode MS" panose="020B0604020202020204" charset="-122"/>
                <a:cs typeface="Arial Unicode MS" panose="020B0604020202020204" charset="-122"/>
              </a:defRPr>
            </a:lvl5pPr>
            <a:lvl6pPr marL="2514600" indent="-228600" algn="ctr" eaLnBrk="0" fontAlgn="base" hangingPunct="0">
              <a:spcBef>
                <a:spcPct val="0"/>
              </a:spcBef>
              <a:spcAft>
                <a:spcPct val="0"/>
              </a:spcAft>
              <a:buClr>
                <a:schemeClr val="accent1"/>
              </a:buClr>
              <a:buSzPct val="80000"/>
              <a:buFont typeface="Wingdings" panose="05000000000000000000" pitchFamily="2" charset="2"/>
              <a:defRPr sz="1600">
                <a:solidFill>
                  <a:schemeClr val="tx1"/>
                </a:solidFill>
                <a:latin typeface="Arial" panose="020B0604020202020204" pitchFamily="34" charset="0"/>
                <a:ea typeface="Arial Unicode MS" panose="020B0604020202020204" charset="-122"/>
                <a:cs typeface="Arial Unicode MS" panose="020B0604020202020204" charset="-122"/>
              </a:defRPr>
            </a:lvl6pPr>
            <a:lvl7pPr marL="2971800" indent="-228600" algn="ctr" eaLnBrk="0" fontAlgn="base" hangingPunct="0">
              <a:spcBef>
                <a:spcPct val="0"/>
              </a:spcBef>
              <a:spcAft>
                <a:spcPct val="0"/>
              </a:spcAft>
              <a:buClr>
                <a:schemeClr val="accent1"/>
              </a:buClr>
              <a:buSzPct val="80000"/>
              <a:buFont typeface="Wingdings" panose="05000000000000000000" pitchFamily="2" charset="2"/>
              <a:defRPr sz="1600">
                <a:solidFill>
                  <a:schemeClr val="tx1"/>
                </a:solidFill>
                <a:latin typeface="Arial" panose="020B0604020202020204" pitchFamily="34" charset="0"/>
                <a:ea typeface="Arial Unicode MS" panose="020B0604020202020204" charset="-122"/>
                <a:cs typeface="Arial Unicode MS" panose="020B0604020202020204" charset="-122"/>
              </a:defRPr>
            </a:lvl7pPr>
            <a:lvl8pPr marL="3429000" indent="-228600" algn="ctr" eaLnBrk="0" fontAlgn="base" hangingPunct="0">
              <a:spcBef>
                <a:spcPct val="0"/>
              </a:spcBef>
              <a:spcAft>
                <a:spcPct val="0"/>
              </a:spcAft>
              <a:buClr>
                <a:schemeClr val="accent1"/>
              </a:buClr>
              <a:buSzPct val="80000"/>
              <a:buFont typeface="Wingdings" panose="05000000000000000000" pitchFamily="2" charset="2"/>
              <a:defRPr sz="1600">
                <a:solidFill>
                  <a:schemeClr val="tx1"/>
                </a:solidFill>
                <a:latin typeface="Arial" panose="020B0604020202020204" pitchFamily="34" charset="0"/>
                <a:ea typeface="Arial Unicode MS" panose="020B0604020202020204" charset="-122"/>
                <a:cs typeface="Arial Unicode MS" panose="020B0604020202020204" charset="-122"/>
              </a:defRPr>
            </a:lvl8pPr>
            <a:lvl9pPr marL="3886200" indent="-228600" algn="ctr" eaLnBrk="0" fontAlgn="base" hangingPunct="0">
              <a:spcBef>
                <a:spcPct val="0"/>
              </a:spcBef>
              <a:spcAft>
                <a:spcPct val="0"/>
              </a:spcAft>
              <a:buClr>
                <a:schemeClr val="accent1"/>
              </a:buClr>
              <a:buSzPct val="80000"/>
              <a:buFont typeface="Wingdings" panose="05000000000000000000" pitchFamily="2" charset="2"/>
              <a:defRPr sz="1600">
                <a:solidFill>
                  <a:schemeClr val="tx1"/>
                </a:solidFill>
                <a:latin typeface="Arial" panose="020B0604020202020204" pitchFamily="34" charset="0"/>
                <a:ea typeface="Arial Unicode MS" panose="020B0604020202020204" charset="-122"/>
                <a:cs typeface="Arial Unicode MS" panose="020B0604020202020204" charset="-122"/>
              </a:defRPr>
            </a:lvl9pPr>
          </a:lstStyle>
          <a:p>
            <a:pPr>
              <a:lnSpc>
                <a:spcPct val="150000"/>
              </a:lnSpc>
            </a:pPr>
            <a:r>
              <a:rPr lang="zh-CN" altLang="en-US" sz="1200" dirty="0">
                <a:latin typeface="微软雅黑" panose="020B0503020204020204" pitchFamily="34" charset="-122"/>
                <a:ea typeface="微软雅黑" panose="020B0503020204020204" pitchFamily="34" charset="-122"/>
              </a:rPr>
              <a:t>欢迎关注</a:t>
            </a:r>
            <a:r>
              <a:rPr lang="en-US" altLang="zh-CN" sz="1200" dirty="0">
                <a:latin typeface="微软雅黑" panose="020B0503020204020204" pitchFamily="34" charset="-122"/>
                <a:ea typeface="微软雅黑" panose="020B0503020204020204" pitchFamily="34" charset="-122"/>
              </a:rPr>
              <a:t>AVA</a:t>
            </a:r>
            <a:r>
              <a:rPr lang="zh-CN" altLang="en-US" sz="1200" dirty="0">
                <a:latin typeface="微软雅黑" panose="020B0503020204020204" pitchFamily="34" charset="-122"/>
                <a:ea typeface="微软雅黑" panose="020B0503020204020204" pitchFamily="34" charset="-122"/>
              </a:rPr>
              <a:t>官方微信号</a:t>
            </a:r>
            <a:endParaRPr lang="en-US" altLang="zh-CN" sz="1200" dirty="0"/>
          </a:p>
        </p:txBody>
      </p:sp>
      <p:sp>
        <p:nvSpPr>
          <p:cNvPr id="5" name="Rectangle 5"/>
          <p:cNvSpPr txBox="1">
            <a:spLocks noChangeArrowheads="1"/>
          </p:cNvSpPr>
          <p:nvPr/>
        </p:nvSpPr>
        <p:spPr>
          <a:xfrm>
            <a:off x="323917" y="1394734"/>
            <a:ext cx="5238683" cy="591027"/>
          </a:xfrm>
          <a:prstGeom prst="rect">
            <a:avLst/>
          </a:prstGeom>
          <a:ln w="12700"/>
        </p:spPr>
        <p:txBody>
          <a:bodyPr anchor="ctr"/>
          <a:lstStyle/>
          <a:p>
            <a:pPr defTabSz="1058545">
              <a:spcBef>
                <a:spcPct val="20000"/>
              </a:spcBef>
              <a:defRPr/>
            </a:pPr>
            <a:r>
              <a:rPr lang="zh-CN" altLang="en-US" sz="2400" b="1" dirty="0">
                <a:solidFill>
                  <a:srgbClr val="F0AB00"/>
                </a:solidFill>
                <a:latin typeface="微软雅黑" panose="020B0503020204020204" pitchFamily="34" charset="-122"/>
                <a:ea typeface="微软雅黑" panose="020B0503020204020204" pitchFamily="34" charset="-122"/>
                <a:sym typeface="Wingdings" panose="05000000000000000000" pitchFamily="2" charset="2"/>
              </a:rPr>
              <a:t>欢迎与</a:t>
            </a:r>
            <a:r>
              <a:rPr lang="en-US" altLang="zh-CN" sz="2400" b="1" dirty="0">
                <a:solidFill>
                  <a:srgbClr val="F0AB00"/>
                </a:solidFill>
                <a:latin typeface="微软雅黑" panose="020B0503020204020204" pitchFamily="34" charset="-122"/>
                <a:ea typeface="微软雅黑" panose="020B0503020204020204" pitchFamily="34" charset="-122"/>
                <a:sym typeface="Wingdings" panose="05000000000000000000" pitchFamily="2" charset="2"/>
              </a:rPr>
              <a:t>AVA</a:t>
            </a:r>
            <a:r>
              <a:rPr lang="zh-CN" altLang="en-US" sz="2400" b="1" dirty="0">
                <a:solidFill>
                  <a:srgbClr val="F0AB00"/>
                </a:solidFill>
                <a:latin typeface="微软雅黑" panose="020B0503020204020204" pitchFamily="34" charset="-122"/>
                <a:ea typeface="微软雅黑" panose="020B0503020204020204" pitchFamily="34" charset="-122"/>
                <a:sym typeface="Wingdings" panose="05000000000000000000" pitchFamily="2" charset="2"/>
              </a:rPr>
              <a:t>沟通，建立亲密关系</a:t>
            </a:r>
          </a:p>
        </p:txBody>
      </p:sp>
      <p:pic>
        <p:nvPicPr>
          <p:cNvPr id="3" name="图片 2"/>
          <p:cNvPicPr>
            <a:picLocks noChangeAspect="1"/>
          </p:cNvPicPr>
          <p:nvPr/>
        </p:nvPicPr>
        <p:blipFill rotWithShape="1">
          <a:blip r:embed="rId2">
            <a:extLst>
              <a:ext uri="{28A0092B-C50C-407E-A947-70E740481C1C}">
                <a14:useLocalDpi xmlns:a14="http://schemas.microsoft.com/office/drawing/2010/main" xmlns="" val="0"/>
              </a:ext>
            </a:extLst>
          </a:blip>
          <a:srcRect l="4096" t="4577" r="2769" b="4479"/>
          <a:stretch>
            <a:fillRect/>
          </a:stretch>
        </p:blipFill>
        <p:spPr>
          <a:xfrm>
            <a:off x="7342495" y="1719619"/>
            <a:ext cx="3024575" cy="2953485"/>
          </a:xfrm>
          <a:prstGeom prst="rect">
            <a:avLst/>
          </a:prstGeom>
        </p:spPr>
      </p:pic>
      <p:sp>
        <p:nvSpPr>
          <p:cNvPr id="6" name="Rectangle 16"/>
          <p:cNvSpPr>
            <a:spLocks noChangeArrowheads="1"/>
          </p:cNvSpPr>
          <p:nvPr/>
        </p:nvSpPr>
        <p:spPr bwMode="auto">
          <a:xfrm>
            <a:off x="550643" y="2315961"/>
            <a:ext cx="5734871"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ea typeface="Arial Unicode MS" panose="020B0604020202020204" charset="-122"/>
                <a:cs typeface="Arial Unicode MS" panose="020B0604020202020204" charset="-122"/>
              </a:defRPr>
            </a:lvl1pPr>
            <a:lvl2pPr marL="742950" indent="-285750" eaLnBrk="0" hangingPunct="0">
              <a:defRPr sz="1600">
                <a:solidFill>
                  <a:schemeClr val="tx1"/>
                </a:solidFill>
                <a:latin typeface="Arial" panose="020B0604020202020204" pitchFamily="34" charset="0"/>
                <a:ea typeface="Arial Unicode MS" panose="020B0604020202020204" charset="-122"/>
                <a:cs typeface="Arial Unicode MS" panose="020B0604020202020204" charset="-122"/>
              </a:defRPr>
            </a:lvl2pPr>
            <a:lvl3pPr marL="1143000" indent="-228600" eaLnBrk="0" hangingPunct="0">
              <a:defRPr sz="1600">
                <a:solidFill>
                  <a:schemeClr val="tx1"/>
                </a:solidFill>
                <a:latin typeface="Arial" panose="020B0604020202020204" pitchFamily="34" charset="0"/>
                <a:ea typeface="Arial Unicode MS" panose="020B0604020202020204" charset="-122"/>
                <a:cs typeface="Arial Unicode MS" panose="020B0604020202020204" charset="-122"/>
              </a:defRPr>
            </a:lvl3pPr>
            <a:lvl4pPr marL="1600200" indent="-228600" eaLnBrk="0" hangingPunct="0">
              <a:defRPr sz="1600">
                <a:solidFill>
                  <a:schemeClr val="tx1"/>
                </a:solidFill>
                <a:latin typeface="Arial" panose="020B0604020202020204" pitchFamily="34" charset="0"/>
                <a:ea typeface="Arial Unicode MS" panose="020B0604020202020204" charset="-122"/>
                <a:cs typeface="Arial Unicode MS" panose="020B0604020202020204" charset="-122"/>
              </a:defRPr>
            </a:lvl4pPr>
            <a:lvl5pPr marL="2057400" indent="-228600" eaLnBrk="0" hangingPunct="0">
              <a:defRPr sz="1600">
                <a:solidFill>
                  <a:schemeClr val="tx1"/>
                </a:solidFill>
                <a:latin typeface="Arial" panose="020B0604020202020204" pitchFamily="34" charset="0"/>
                <a:ea typeface="Arial Unicode MS" panose="020B0604020202020204" charset="-122"/>
                <a:cs typeface="Arial Unicode MS" panose="020B0604020202020204" charset="-122"/>
              </a:defRPr>
            </a:lvl5pPr>
            <a:lvl6pPr marL="2514600" indent="-228600" algn="ctr" eaLnBrk="0" fontAlgn="base" hangingPunct="0">
              <a:spcBef>
                <a:spcPct val="0"/>
              </a:spcBef>
              <a:spcAft>
                <a:spcPct val="0"/>
              </a:spcAft>
              <a:buClr>
                <a:schemeClr val="accent1"/>
              </a:buClr>
              <a:buSzPct val="80000"/>
              <a:buFont typeface="Wingdings" panose="05000000000000000000" pitchFamily="2" charset="2"/>
              <a:defRPr sz="1600">
                <a:solidFill>
                  <a:schemeClr val="tx1"/>
                </a:solidFill>
                <a:latin typeface="Arial" panose="020B0604020202020204" pitchFamily="34" charset="0"/>
                <a:ea typeface="Arial Unicode MS" panose="020B0604020202020204" charset="-122"/>
                <a:cs typeface="Arial Unicode MS" panose="020B0604020202020204" charset="-122"/>
              </a:defRPr>
            </a:lvl6pPr>
            <a:lvl7pPr marL="2971800" indent="-228600" algn="ctr" eaLnBrk="0" fontAlgn="base" hangingPunct="0">
              <a:spcBef>
                <a:spcPct val="0"/>
              </a:spcBef>
              <a:spcAft>
                <a:spcPct val="0"/>
              </a:spcAft>
              <a:buClr>
                <a:schemeClr val="accent1"/>
              </a:buClr>
              <a:buSzPct val="80000"/>
              <a:buFont typeface="Wingdings" panose="05000000000000000000" pitchFamily="2" charset="2"/>
              <a:defRPr sz="1600">
                <a:solidFill>
                  <a:schemeClr val="tx1"/>
                </a:solidFill>
                <a:latin typeface="Arial" panose="020B0604020202020204" pitchFamily="34" charset="0"/>
                <a:ea typeface="Arial Unicode MS" panose="020B0604020202020204" charset="-122"/>
                <a:cs typeface="Arial Unicode MS" panose="020B0604020202020204" charset="-122"/>
              </a:defRPr>
            </a:lvl7pPr>
            <a:lvl8pPr marL="3429000" indent="-228600" algn="ctr" eaLnBrk="0" fontAlgn="base" hangingPunct="0">
              <a:spcBef>
                <a:spcPct val="0"/>
              </a:spcBef>
              <a:spcAft>
                <a:spcPct val="0"/>
              </a:spcAft>
              <a:buClr>
                <a:schemeClr val="accent1"/>
              </a:buClr>
              <a:buSzPct val="80000"/>
              <a:buFont typeface="Wingdings" panose="05000000000000000000" pitchFamily="2" charset="2"/>
              <a:defRPr sz="1600">
                <a:solidFill>
                  <a:schemeClr val="tx1"/>
                </a:solidFill>
                <a:latin typeface="Arial" panose="020B0604020202020204" pitchFamily="34" charset="0"/>
                <a:ea typeface="Arial Unicode MS" panose="020B0604020202020204" charset="-122"/>
                <a:cs typeface="Arial Unicode MS" panose="020B0604020202020204" charset="-122"/>
              </a:defRPr>
            </a:lvl8pPr>
            <a:lvl9pPr marL="3886200" indent="-228600" algn="ctr" eaLnBrk="0" fontAlgn="base" hangingPunct="0">
              <a:spcBef>
                <a:spcPct val="0"/>
              </a:spcBef>
              <a:spcAft>
                <a:spcPct val="0"/>
              </a:spcAft>
              <a:buClr>
                <a:schemeClr val="accent1"/>
              </a:buClr>
              <a:buSzPct val="80000"/>
              <a:buFont typeface="Wingdings" panose="05000000000000000000" pitchFamily="2" charset="2"/>
              <a:defRPr sz="1600">
                <a:solidFill>
                  <a:schemeClr val="tx1"/>
                </a:solidFill>
                <a:latin typeface="Arial" panose="020B0604020202020204" pitchFamily="34" charset="0"/>
                <a:ea typeface="Arial Unicode MS" panose="020B0604020202020204" charset="-122"/>
                <a:cs typeface="Arial Unicode MS" panose="020B0604020202020204" charset="-122"/>
              </a:defRPr>
            </a:lvl9pPr>
          </a:lstStyle>
          <a:p>
            <a:pPr>
              <a:lnSpc>
                <a:spcPct val="150000"/>
              </a:lnSpc>
            </a:pPr>
            <a:r>
              <a:rPr lang="zh-CN" altLang="en-US" sz="2000" dirty="0">
                <a:latin typeface="微软雅黑" panose="020B0503020204020204" pitchFamily="34" charset="-122"/>
                <a:ea typeface="微软雅黑" panose="020B0503020204020204" pitchFamily="34" charset="-122"/>
              </a:rPr>
              <a:t>电话：</a:t>
            </a:r>
            <a:r>
              <a:rPr lang="en-US" altLang="zh-CN" sz="2000" dirty="0">
                <a:latin typeface="微软雅黑" panose="020B0503020204020204" pitchFamily="34" charset="-122"/>
                <a:ea typeface="微软雅黑" panose="020B0503020204020204" pitchFamily="34" charset="-122"/>
              </a:rPr>
              <a:t>010-64787500</a:t>
            </a:r>
          </a:p>
          <a:p>
            <a:pPr>
              <a:lnSpc>
                <a:spcPct val="150000"/>
              </a:lnSpc>
            </a:pPr>
            <a:r>
              <a:rPr lang="en-US" altLang="zh-CN" sz="2000" dirty="0" smtClean="0">
                <a:latin typeface="微软雅黑" panose="020B0503020204020204" pitchFamily="34" charset="-122"/>
                <a:ea typeface="微软雅黑" panose="020B0503020204020204" pitchFamily="34" charset="-122"/>
              </a:rPr>
              <a:t>Website</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www.avatech.com.cn</a:t>
            </a:r>
          </a:p>
          <a:p>
            <a:pPr>
              <a:lnSpc>
                <a:spcPct val="150000"/>
              </a:lnSpc>
            </a:pPr>
            <a:r>
              <a:rPr lang="zh-CN" altLang="en-US" sz="2000" dirty="0">
                <a:latin typeface="微软雅黑" panose="020B0503020204020204" pitchFamily="34" charset="-122"/>
                <a:ea typeface="微软雅黑" panose="020B0503020204020204" pitchFamily="34" charset="-122"/>
              </a:rPr>
              <a:t>邮箱</a:t>
            </a:r>
            <a:r>
              <a:rPr lang="zh-CN" altLang="en-US" sz="2000" dirty="0" smtClean="0">
                <a:latin typeface="微软雅黑" panose="020B0503020204020204" pitchFamily="34" charset="-122"/>
                <a:ea typeface="微软雅黑" panose="020B0503020204020204" pitchFamily="34" charset="-122"/>
              </a:rPr>
              <a:t>：</a:t>
            </a:r>
            <a:r>
              <a:rPr lang="en-US" altLang="zh-CN" sz="2000" u="sng" dirty="0" smtClean="0">
                <a:latin typeface="微软雅黑" panose="020B0503020204020204" pitchFamily="34" charset="-122"/>
                <a:ea typeface="微软雅黑" panose="020B0503020204020204" pitchFamily="34" charset="-122"/>
                <a:hlinkClick r:id="rId3"/>
              </a:rPr>
              <a:t> austin.zhang@avatech.com.cn</a:t>
            </a:r>
            <a:endParaRPr lang="en-US" altLang="zh-CN" sz="2000" u="sng" dirty="0">
              <a:latin typeface="微软雅黑" panose="020B0503020204020204" pitchFamily="34" charset="-122"/>
              <a:ea typeface="微软雅黑" panose="020B0503020204020204" pitchFamily="34" charset="-122"/>
            </a:endParaRPr>
          </a:p>
          <a:p>
            <a:pPr>
              <a:lnSpc>
                <a:spcPct val="150000"/>
              </a:lnSpc>
            </a:pPr>
            <a:r>
              <a:rPr lang="zh-CN" altLang="en-US" sz="2000" dirty="0">
                <a:latin typeface="微软雅黑" panose="020B0503020204020204" pitchFamily="34" charset="-122"/>
                <a:ea typeface="微软雅黑" panose="020B0503020204020204" pitchFamily="34" charset="-122"/>
              </a:rPr>
              <a:t>地址：</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北京望京金隅国际</a:t>
            </a:r>
            <a:r>
              <a:rPr lang="en-US" altLang="zh-CN" sz="2000" dirty="0">
                <a:latin typeface="微软雅黑" panose="020B0503020204020204" pitchFamily="34" charset="-122"/>
                <a:ea typeface="微软雅黑" panose="020B0503020204020204" pitchFamily="34" charset="-122"/>
              </a:rPr>
              <a:t>A-201</a:t>
            </a:r>
            <a:endParaRPr lang="zh-CN" altLang="en-US" sz="2000" dirty="0">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rotWithShape="1">
          <a:blip r:embed="rId4" cstate="screen"/>
          <a:srcRect/>
          <a:stretch>
            <a:fillRect/>
          </a:stretch>
        </p:blipFill>
        <p:spPr>
          <a:xfrm>
            <a:off x="11127676" y="6219187"/>
            <a:ext cx="908682" cy="443070"/>
          </a:xfrm>
          <a:prstGeom prst="rect">
            <a:avLst/>
          </a:prstGeom>
        </p:spPr>
      </p:pic>
    </p:spTree>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z="2180" dirty="0">
                <a:solidFill>
                  <a:schemeClr val="tx1"/>
                </a:solidFill>
              </a:rPr>
              <a:t>向您介绍优秀的</a:t>
            </a:r>
            <a:r>
              <a:rPr lang="en-US" altLang="zh-CN" sz="2180" dirty="0">
                <a:solidFill>
                  <a:schemeClr val="tx1"/>
                </a:solidFill>
              </a:rPr>
              <a:t>SAP Business ByDesign</a:t>
            </a:r>
            <a:r>
              <a:rPr lang="zh-CN" altLang="en-US" sz="2180" dirty="0">
                <a:solidFill>
                  <a:schemeClr val="tx1"/>
                </a:solidFill>
              </a:rPr>
              <a:t>合作伙伴</a:t>
            </a:r>
            <a:r>
              <a:rPr lang="en-US" altLang="zh-CN" sz="2180" dirty="0">
                <a:solidFill>
                  <a:schemeClr val="tx1"/>
                </a:solidFill>
              </a:rPr>
              <a:t>——</a:t>
            </a:r>
            <a:r>
              <a:rPr lang="en-US" sz="2180" dirty="0">
                <a:solidFill>
                  <a:schemeClr val="tx1"/>
                </a:solidFill>
              </a:rPr>
              <a:t>AVA</a:t>
            </a:r>
            <a:endParaRPr lang="it-IT" sz="2180" dirty="0">
              <a:solidFill>
                <a:schemeClr val="tx1"/>
              </a:solidFill>
            </a:endParaRPr>
          </a:p>
        </p:txBody>
      </p:sp>
      <p:sp>
        <p:nvSpPr>
          <p:cNvPr id="3" name="TextBox 6"/>
          <p:cNvSpPr txBox="1">
            <a:spLocks noChangeArrowheads="1"/>
          </p:cNvSpPr>
          <p:nvPr/>
        </p:nvSpPr>
        <p:spPr bwMode="auto">
          <a:xfrm>
            <a:off x="5237970" y="3378057"/>
            <a:ext cx="2337350" cy="377411"/>
          </a:xfrm>
          <a:prstGeom prst="rect">
            <a:avLst/>
          </a:prstGeom>
          <a:noFill/>
          <a:ln w="9525">
            <a:noFill/>
            <a:miter lim="800000"/>
          </a:ln>
        </p:spPr>
        <p:txBody>
          <a:bodyPr wrap="square">
            <a:spAutoFit/>
          </a:bodyPr>
          <a:lstStyle/>
          <a:p>
            <a:pPr>
              <a:lnSpc>
                <a:spcPct val="150000"/>
              </a:lnSpc>
              <a:buClr>
                <a:srgbClr val="00A5E3"/>
              </a:buClr>
            </a:pPr>
            <a:r>
              <a:rPr lang="zh-CN" altLang="en-US" sz="1400" dirty="0">
                <a:latin typeface="微软雅黑" panose="020B0503020204020204" pitchFamily="34" charset="-122"/>
                <a:ea typeface="微软雅黑" panose="020B0503020204020204" pitchFamily="34" charset="-122"/>
              </a:rPr>
              <a:t>家客户的服务，遍布全世界</a:t>
            </a:r>
          </a:p>
        </p:txBody>
      </p:sp>
      <p:sp>
        <p:nvSpPr>
          <p:cNvPr id="5" name="矩形 4"/>
          <p:cNvSpPr/>
          <p:nvPr/>
        </p:nvSpPr>
        <p:spPr>
          <a:xfrm>
            <a:off x="564888" y="1425792"/>
            <a:ext cx="2007189" cy="683264"/>
          </a:xfrm>
          <a:prstGeom prst="rect">
            <a:avLst/>
          </a:prstGeom>
        </p:spPr>
        <p:txBody>
          <a:bodyPr wrap="square">
            <a:spAutoFit/>
          </a:bodyPr>
          <a:lstStyle/>
          <a:p>
            <a:pPr>
              <a:lnSpc>
                <a:spcPct val="120000"/>
              </a:lnSpc>
            </a:pPr>
            <a:r>
              <a:rPr lang="zh-CN" altLang="en-US" sz="3200" b="1" kern="1500" dirty="0">
                <a:solidFill>
                  <a:schemeClr val="tx1">
                    <a:lumMod val="60000"/>
                    <a:lumOff val="40000"/>
                  </a:schemeClr>
                </a:solidFill>
                <a:latin typeface="Avenir Medium"/>
                <a:ea typeface="微软雅黑" panose="020B0503020204020204" pitchFamily="34" charset="-122"/>
                <a:cs typeface="Avenir Medium"/>
                <a:sym typeface="+mn-ea"/>
              </a:rPr>
              <a:t>公司概况</a:t>
            </a:r>
          </a:p>
        </p:txBody>
      </p:sp>
      <p:sp>
        <p:nvSpPr>
          <p:cNvPr id="6" name="TextBox 6"/>
          <p:cNvSpPr txBox="1">
            <a:spLocks noChangeArrowheads="1"/>
          </p:cNvSpPr>
          <p:nvPr/>
        </p:nvSpPr>
        <p:spPr bwMode="auto">
          <a:xfrm>
            <a:off x="576479" y="2003196"/>
            <a:ext cx="2383458" cy="890693"/>
          </a:xfrm>
          <a:prstGeom prst="rect">
            <a:avLst/>
          </a:prstGeom>
          <a:noFill/>
          <a:ln w="9525">
            <a:noFill/>
            <a:miter lim="800000"/>
          </a:ln>
        </p:spPr>
        <p:txBody>
          <a:bodyPr wrap="square">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奥维奥是一家致力于中小企业服务的高科技企业，</a:t>
            </a:r>
            <a:r>
              <a:rPr lang="en-US" altLang="zh-CN" sz="1200" dirty="0">
                <a:latin typeface="微软雅黑" panose="020B0503020204020204" pitchFamily="34" charset="-122"/>
                <a:ea typeface="微软雅黑" panose="020B0503020204020204" pitchFamily="34" charset="-122"/>
              </a:rPr>
              <a:t>SAP</a:t>
            </a:r>
            <a:r>
              <a:rPr lang="zh-CN" altLang="en-US" sz="1200" dirty="0">
                <a:latin typeface="微软雅黑" panose="020B0503020204020204" pitchFamily="34" charset="-122"/>
                <a:ea typeface="微软雅黑" panose="020B0503020204020204" pitchFamily="34" charset="-122"/>
              </a:rPr>
              <a:t>超过十年的金牌合作伙伴</a:t>
            </a:r>
          </a:p>
        </p:txBody>
      </p:sp>
      <p:sp>
        <p:nvSpPr>
          <p:cNvPr id="8" name="矩形 7"/>
          <p:cNvSpPr/>
          <p:nvPr/>
        </p:nvSpPr>
        <p:spPr>
          <a:xfrm>
            <a:off x="3439710" y="1451604"/>
            <a:ext cx="1503219" cy="768415"/>
          </a:xfrm>
          <a:prstGeom prst="rect">
            <a:avLst/>
          </a:prstGeom>
        </p:spPr>
        <p:txBody>
          <a:bodyPr wrap="square">
            <a:spAutoFit/>
          </a:bodyPr>
          <a:lstStyle/>
          <a:p>
            <a:pPr>
              <a:lnSpc>
                <a:spcPct val="120000"/>
              </a:lnSpc>
            </a:pPr>
            <a:r>
              <a:rPr lang="en-US" altLang="zh-CN" sz="4000" b="1" kern="1500" dirty="0">
                <a:solidFill>
                  <a:srgbClr val="F0AB00"/>
                </a:solidFill>
                <a:latin typeface="微软雅黑" panose="020B0503020204020204" pitchFamily="34" charset="-122"/>
                <a:ea typeface="微软雅黑" panose="020B0503020204020204" pitchFamily="34" charset="-122"/>
                <a:cs typeface="Avenir Medium"/>
                <a:sym typeface="+mn-ea"/>
              </a:rPr>
              <a:t>2004</a:t>
            </a:r>
          </a:p>
        </p:txBody>
      </p:sp>
      <p:cxnSp>
        <p:nvCxnSpPr>
          <p:cNvPr id="9" name="直接连接符 8"/>
          <p:cNvCxnSpPr/>
          <p:nvPr/>
        </p:nvCxnSpPr>
        <p:spPr>
          <a:xfrm flipH="1">
            <a:off x="2340411" y="1806919"/>
            <a:ext cx="110659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604620" y="3064125"/>
            <a:ext cx="2007189" cy="627864"/>
          </a:xfrm>
          <a:prstGeom prst="rect">
            <a:avLst/>
          </a:prstGeom>
        </p:spPr>
        <p:txBody>
          <a:bodyPr wrap="square">
            <a:spAutoFit/>
          </a:bodyPr>
          <a:lstStyle/>
          <a:p>
            <a:pPr>
              <a:lnSpc>
                <a:spcPct val="120000"/>
              </a:lnSpc>
            </a:pPr>
            <a:r>
              <a:rPr lang="zh-CN" altLang="en-US" sz="3200" b="1" kern="1500" dirty="0">
                <a:solidFill>
                  <a:schemeClr val="tx1">
                    <a:lumMod val="60000"/>
                    <a:lumOff val="40000"/>
                  </a:schemeClr>
                </a:solidFill>
                <a:latin typeface="Avenir Medium"/>
                <a:ea typeface="微软雅黑" panose="020B0503020204020204" pitchFamily="34" charset="-122"/>
                <a:cs typeface="Avenir Medium"/>
                <a:sym typeface="+mn-ea"/>
              </a:rPr>
              <a:t>市场地位</a:t>
            </a:r>
          </a:p>
        </p:txBody>
      </p:sp>
      <p:cxnSp>
        <p:nvCxnSpPr>
          <p:cNvPr id="11" name="直接连接符 10"/>
          <p:cNvCxnSpPr/>
          <p:nvPr/>
        </p:nvCxnSpPr>
        <p:spPr>
          <a:xfrm flipH="1">
            <a:off x="2380143" y="3445252"/>
            <a:ext cx="110659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3451363" y="3036469"/>
            <a:ext cx="2115728" cy="768415"/>
          </a:xfrm>
          <a:prstGeom prst="rect">
            <a:avLst/>
          </a:prstGeom>
        </p:spPr>
        <p:txBody>
          <a:bodyPr wrap="square">
            <a:spAutoFit/>
          </a:bodyPr>
          <a:lstStyle/>
          <a:p>
            <a:pPr>
              <a:lnSpc>
                <a:spcPct val="120000"/>
              </a:lnSpc>
            </a:pPr>
            <a:r>
              <a:rPr lang="en-US" altLang="zh-CN" sz="4000" b="1" kern="1500" dirty="0">
                <a:solidFill>
                  <a:srgbClr val="F0AB00"/>
                </a:solidFill>
                <a:latin typeface="微软雅黑" panose="020B0503020204020204" pitchFamily="34" charset="-122"/>
                <a:ea typeface="微软雅黑" panose="020B0503020204020204" pitchFamily="34" charset="-122"/>
                <a:cs typeface="Avenir Medium"/>
                <a:sym typeface="+mn-ea"/>
              </a:rPr>
              <a:t>&gt;1000</a:t>
            </a:r>
          </a:p>
        </p:txBody>
      </p:sp>
      <p:sp>
        <p:nvSpPr>
          <p:cNvPr id="13" name="矩形 12"/>
          <p:cNvSpPr/>
          <p:nvPr/>
        </p:nvSpPr>
        <p:spPr>
          <a:xfrm>
            <a:off x="3479889" y="3739910"/>
            <a:ext cx="2115728" cy="768415"/>
          </a:xfrm>
          <a:prstGeom prst="rect">
            <a:avLst/>
          </a:prstGeom>
        </p:spPr>
        <p:txBody>
          <a:bodyPr wrap="square">
            <a:spAutoFit/>
          </a:bodyPr>
          <a:lstStyle/>
          <a:p>
            <a:pPr>
              <a:lnSpc>
                <a:spcPct val="120000"/>
              </a:lnSpc>
            </a:pPr>
            <a:r>
              <a:rPr lang="en-US" altLang="zh-CN" sz="4000" b="1" kern="1500" dirty="0">
                <a:solidFill>
                  <a:srgbClr val="F0AB00"/>
                </a:solidFill>
                <a:latin typeface="微软雅黑" panose="020B0503020204020204" pitchFamily="34" charset="-122"/>
                <a:ea typeface="微软雅黑" panose="020B0503020204020204" pitchFamily="34" charset="-122"/>
                <a:cs typeface="Avenir Medium"/>
                <a:sym typeface="+mn-ea"/>
              </a:rPr>
              <a:t>&gt;80%</a:t>
            </a:r>
          </a:p>
        </p:txBody>
      </p:sp>
      <p:sp>
        <p:nvSpPr>
          <p:cNvPr id="14" name="TextBox 6"/>
          <p:cNvSpPr txBox="1">
            <a:spLocks noChangeArrowheads="1"/>
          </p:cNvSpPr>
          <p:nvPr/>
        </p:nvSpPr>
        <p:spPr bwMode="auto">
          <a:xfrm>
            <a:off x="5260561" y="3987708"/>
            <a:ext cx="2702633" cy="415498"/>
          </a:xfrm>
          <a:prstGeom prst="rect">
            <a:avLst/>
          </a:prstGeom>
          <a:noFill/>
          <a:ln w="9525">
            <a:noFill/>
            <a:miter lim="800000"/>
          </a:ln>
        </p:spPr>
        <p:txBody>
          <a:bodyPr wrap="square">
            <a:spAutoFit/>
          </a:bodyPr>
          <a:lstStyle/>
          <a:p>
            <a:pPr>
              <a:lnSpc>
                <a:spcPct val="150000"/>
              </a:lnSpc>
              <a:buClr>
                <a:srgbClr val="00A5E3"/>
              </a:buClr>
            </a:pPr>
            <a:r>
              <a:rPr lang="zh-CN" altLang="en-US" sz="1400" dirty="0">
                <a:latin typeface="微软雅黑" panose="020B0503020204020204" pitchFamily="34" charset="-122"/>
                <a:ea typeface="微软雅黑" panose="020B0503020204020204" pitchFamily="34" charset="-122"/>
              </a:rPr>
              <a:t>的客户是行业细分领域的佼佼者</a:t>
            </a:r>
            <a:endParaRPr lang="en-US" altLang="zh-CN" sz="1400" dirty="0">
              <a:latin typeface="微软雅黑" panose="020B0503020204020204" pitchFamily="34" charset="-122"/>
              <a:ea typeface="微软雅黑" panose="020B0503020204020204" pitchFamily="34" charset="-122"/>
            </a:endParaRPr>
          </a:p>
        </p:txBody>
      </p:sp>
      <p:sp>
        <p:nvSpPr>
          <p:cNvPr id="15" name="矩形 14"/>
          <p:cNvSpPr/>
          <p:nvPr/>
        </p:nvSpPr>
        <p:spPr>
          <a:xfrm>
            <a:off x="3464995" y="2148074"/>
            <a:ext cx="1599948" cy="768415"/>
          </a:xfrm>
          <a:prstGeom prst="rect">
            <a:avLst/>
          </a:prstGeom>
        </p:spPr>
        <p:txBody>
          <a:bodyPr wrap="square">
            <a:spAutoFit/>
          </a:bodyPr>
          <a:lstStyle/>
          <a:p>
            <a:pPr>
              <a:lnSpc>
                <a:spcPct val="120000"/>
              </a:lnSpc>
            </a:pPr>
            <a:r>
              <a:rPr lang="en-US" altLang="zh-CN" sz="4000" b="1" kern="1500" dirty="0">
                <a:solidFill>
                  <a:srgbClr val="F0AB00"/>
                </a:solidFill>
                <a:latin typeface="微软雅黑" panose="020B0503020204020204" pitchFamily="34" charset="-122"/>
                <a:ea typeface="微软雅黑" panose="020B0503020204020204" pitchFamily="34" charset="-122"/>
                <a:cs typeface="Avenir Medium"/>
                <a:sym typeface="+mn-ea"/>
              </a:rPr>
              <a:t>120+</a:t>
            </a:r>
          </a:p>
        </p:txBody>
      </p:sp>
      <p:sp>
        <p:nvSpPr>
          <p:cNvPr id="16" name="TextBox 6"/>
          <p:cNvSpPr txBox="1">
            <a:spLocks noChangeArrowheads="1"/>
          </p:cNvSpPr>
          <p:nvPr/>
        </p:nvSpPr>
        <p:spPr bwMode="auto">
          <a:xfrm>
            <a:off x="4838336" y="1767761"/>
            <a:ext cx="2337350" cy="377411"/>
          </a:xfrm>
          <a:prstGeom prst="rect">
            <a:avLst/>
          </a:prstGeom>
          <a:noFill/>
          <a:ln w="9525">
            <a:noFill/>
            <a:miter lim="800000"/>
          </a:ln>
        </p:spPr>
        <p:txBody>
          <a:bodyPr wrap="square">
            <a:spAutoFit/>
          </a:bodyPr>
          <a:lstStyle/>
          <a:p>
            <a:pPr>
              <a:lnSpc>
                <a:spcPct val="150000"/>
              </a:lnSpc>
              <a:buClr>
                <a:srgbClr val="00A5E3"/>
              </a:buClr>
            </a:pPr>
            <a:r>
              <a:rPr lang="zh-CN" altLang="en-US" sz="1400" dirty="0">
                <a:latin typeface="微软雅黑" panose="020B0503020204020204" pitchFamily="34" charset="-122"/>
                <a:ea typeface="微软雅黑" panose="020B0503020204020204" pitchFamily="34" charset="-122"/>
              </a:rPr>
              <a:t>年开展业务，成立于北京</a:t>
            </a:r>
          </a:p>
        </p:txBody>
      </p:sp>
      <p:sp>
        <p:nvSpPr>
          <p:cNvPr id="17" name="TextBox 6"/>
          <p:cNvSpPr txBox="1">
            <a:spLocks noChangeArrowheads="1"/>
          </p:cNvSpPr>
          <p:nvPr/>
        </p:nvSpPr>
        <p:spPr bwMode="auto">
          <a:xfrm>
            <a:off x="4838336" y="2431850"/>
            <a:ext cx="2537437" cy="415498"/>
          </a:xfrm>
          <a:prstGeom prst="rect">
            <a:avLst/>
          </a:prstGeom>
          <a:noFill/>
          <a:ln w="9525">
            <a:noFill/>
            <a:miter lim="800000"/>
          </a:ln>
        </p:spPr>
        <p:txBody>
          <a:bodyPr wrap="square">
            <a:spAutoFit/>
          </a:bodyPr>
          <a:lstStyle/>
          <a:p>
            <a:pPr>
              <a:lnSpc>
                <a:spcPct val="150000"/>
              </a:lnSpc>
              <a:buClr>
                <a:srgbClr val="00A5E3"/>
              </a:buClr>
            </a:pPr>
            <a:r>
              <a:rPr lang="zh-CN" altLang="en-US" sz="1400" dirty="0">
                <a:latin typeface="微软雅黑" panose="020B0503020204020204" pitchFamily="34" charset="-122"/>
                <a:ea typeface="微软雅黑" panose="020B0503020204020204" pitchFamily="34" charset="-122"/>
              </a:rPr>
              <a:t>人的员工数</a:t>
            </a:r>
          </a:p>
        </p:txBody>
      </p:sp>
      <p:pic>
        <p:nvPicPr>
          <p:cNvPr id="18" name="图片 17"/>
          <p:cNvPicPr>
            <a:picLocks noChangeAspect="1"/>
          </p:cNvPicPr>
          <p:nvPr/>
        </p:nvPicPr>
        <p:blipFill rotWithShape="1">
          <a:blip r:embed="rId2"/>
          <a:srcRect l="19344"/>
          <a:stretch>
            <a:fillRect/>
          </a:stretch>
        </p:blipFill>
        <p:spPr>
          <a:xfrm>
            <a:off x="8229894" y="1552792"/>
            <a:ext cx="3352379" cy="1968113"/>
          </a:xfrm>
          <a:prstGeom prst="rect">
            <a:avLst/>
          </a:prstGeom>
          <a:ln w="38100" cap="sq">
            <a:solidFill>
              <a:schemeClr val="accent1"/>
            </a:solidFill>
            <a:prstDash val="solid"/>
            <a:miter lim="800000"/>
            <a:headEnd/>
            <a:tailEnd/>
          </a:ln>
          <a:effectLst>
            <a:outerShdw blurRad="50800" dist="38100" dir="2700000" algn="tl" rotWithShape="0">
              <a:srgbClr val="000000">
                <a:alpha val="43000"/>
              </a:srgbClr>
            </a:outerShdw>
          </a:effectLst>
        </p:spPr>
      </p:pic>
      <p:sp>
        <p:nvSpPr>
          <p:cNvPr id="19" name="矩形 18"/>
          <p:cNvSpPr/>
          <p:nvPr/>
        </p:nvSpPr>
        <p:spPr>
          <a:xfrm>
            <a:off x="590288" y="4499192"/>
            <a:ext cx="2007189" cy="683264"/>
          </a:xfrm>
          <a:prstGeom prst="rect">
            <a:avLst/>
          </a:prstGeom>
        </p:spPr>
        <p:txBody>
          <a:bodyPr wrap="square">
            <a:spAutoFit/>
          </a:bodyPr>
          <a:lstStyle/>
          <a:p>
            <a:pPr>
              <a:lnSpc>
                <a:spcPct val="120000"/>
              </a:lnSpc>
            </a:pPr>
            <a:r>
              <a:rPr lang="zh-CN" altLang="en-US" sz="3200" b="1" kern="1500" dirty="0">
                <a:solidFill>
                  <a:schemeClr val="tx1">
                    <a:lumMod val="60000"/>
                    <a:lumOff val="40000"/>
                  </a:schemeClr>
                </a:solidFill>
                <a:latin typeface="Avenir Medium"/>
                <a:ea typeface="微软雅黑" panose="020B0503020204020204" pitchFamily="34" charset="-122"/>
                <a:cs typeface="Avenir Medium"/>
                <a:sym typeface="+mn-ea"/>
              </a:rPr>
              <a:t>解决方案</a:t>
            </a:r>
          </a:p>
        </p:txBody>
      </p:sp>
      <p:cxnSp>
        <p:nvCxnSpPr>
          <p:cNvPr id="20" name="直接连接符 19"/>
          <p:cNvCxnSpPr/>
          <p:nvPr/>
        </p:nvCxnSpPr>
        <p:spPr>
          <a:xfrm flipH="1">
            <a:off x="2365811" y="4880319"/>
            <a:ext cx="110659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extBox 6"/>
          <p:cNvSpPr txBox="1">
            <a:spLocks noChangeArrowheads="1"/>
          </p:cNvSpPr>
          <p:nvPr/>
        </p:nvSpPr>
        <p:spPr bwMode="auto">
          <a:xfrm>
            <a:off x="3464994" y="4679837"/>
            <a:ext cx="8312478" cy="657103"/>
          </a:xfrm>
          <a:prstGeom prst="rect">
            <a:avLst/>
          </a:prstGeom>
          <a:noFill/>
          <a:ln w="9525">
            <a:noFill/>
            <a:miter lim="800000"/>
          </a:ln>
        </p:spPr>
        <p:txBody>
          <a:bodyPr wrap="square">
            <a:spAutoFit/>
          </a:bodyPr>
          <a:lstStyle/>
          <a:p>
            <a:pPr>
              <a:lnSpc>
                <a:spcPct val="150000"/>
              </a:lnSpc>
            </a:pPr>
            <a:r>
              <a:rPr lang="zh-CN" altLang="en-US" sz="1300" b="1" dirty="0">
                <a:solidFill>
                  <a:srgbClr val="F0AB00"/>
                </a:solidFill>
                <a:latin typeface="微软雅黑" panose="020B0503020204020204" pitchFamily="34" charset="-122"/>
                <a:ea typeface="微软雅黑" panose="020B0503020204020204" pitchFamily="34" charset="-122"/>
              </a:rPr>
              <a:t>集团企业</a:t>
            </a:r>
            <a:r>
              <a:rPr lang="en-US" altLang="zh-CN" sz="1300" b="1" dirty="0">
                <a:solidFill>
                  <a:srgbClr val="F0AB00"/>
                </a:solidFill>
                <a:latin typeface="微软雅黑" panose="020B0503020204020204" pitchFamily="34" charset="-122"/>
                <a:ea typeface="微软雅黑" panose="020B0503020204020204" pitchFamily="34" charset="-122"/>
              </a:rPr>
              <a:t>ERP</a:t>
            </a:r>
            <a:r>
              <a:rPr lang="zh-CN" altLang="en-US" sz="1300" b="1" dirty="0">
                <a:solidFill>
                  <a:srgbClr val="F0AB00"/>
                </a:solidFill>
                <a:latin typeface="微软雅黑" panose="020B0503020204020204" pitchFamily="34" charset="-122"/>
                <a:ea typeface="微软雅黑" panose="020B0503020204020204" pitchFamily="34" charset="-122"/>
              </a:rPr>
              <a:t>解决方案：私有云</a:t>
            </a:r>
            <a:r>
              <a:rPr lang="en-US" altLang="zh-CN" sz="1300" b="1" dirty="0">
                <a:solidFill>
                  <a:srgbClr val="F0AB00"/>
                </a:solidFill>
                <a:latin typeface="微软雅黑" panose="020B0503020204020204" pitchFamily="34" charset="-122"/>
                <a:ea typeface="微软雅黑" panose="020B0503020204020204" pitchFamily="34" charset="-122"/>
              </a:rPr>
              <a:t>&amp;</a:t>
            </a:r>
            <a:r>
              <a:rPr lang="zh-CN" altLang="en-US" sz="1300" b="1" dirty="0">
                <a:solidFill>
                  <a:srgbClr val="F0AB00"/>
                </a:solidFill>
                <a:latin typeface="微软雅黑" panose="020B0503020204020204" pitchFamily="34" charset="-122"/>
                <a:ea typeface="微软雅黑" panose="020B0503020204020204" pitchFamily="34" charset="-122"/>
              </a:rPr>
              <a:t>传统</a:t>
            </a:r>
            <a:r>
              <a:rPr lang="en-US" altLang="zh-CN" sz="1300" b="1" dirty="0">
                <a:solidFill>
                  <a:srgbClr val="F0AB00"/>
                </a:solidFill>
                <a:latin typeface="微软雅黑" panose="020B0503020204020204" pitchFamily="34" charset="-122"/>
                <a:ea typeface="微软雅黑" panose="020B0503020204020204" pitchFamily="34" charset="-122"/>
              </a:rPr>
              <a:t>ERP</a:t>
            </a:r>
            <a:endParaRPr lang="zh-CN" altLang="en-US" sz="1300" b="1" dirty="0">
              <a:solidFill>
                <a:srgbClr val="F0AB00"/>
              </a:solidFill>
              <a:latin typeface="微软雅黑" panose="020B0503020204020204" pitchFamily="34" charset="-122"/>
              <a:ea typeface="微软雅黑" panose="020B0503020204020204" pitchFamily="34" charset="-122"/>
            </a:endParaRPr>
          </a:p>
          <a:p>
            <a:pPr>
              <a:lnSpc>
                <a:spcPct val="150000"/>
              </a:lnSpc>
            </a:pPr>
            <a:r>
              <a:rPr lang="zh-CN" altLang="en-US" sz="1300" dirty="0">
                <a:latin typeface="微软雅黑" panose="020B0503020204020204" pitchFamily="34" charset="-122"/>
                <a:ea typeface="微软雅黑" panose="020B0503020204020204" pitchFamily="34" charset="-122"/>
              </a:rPr>
              <a:t>为中化工集团、航天科工集团、纳恩博、锤子科技等世界</a:t>
            </a:r>
            <a:r>
              <a:rPr lang="en-US" altLang="zh-CN" sz="1300" dirty="0">
                <a:latin typeface="微软雅黑" panose="020B0503020204020204" pitchFamily="34" charset="-122"/>
                <a:ea typeface="微软雅黑" panose="020B0503020204020204" pitchFamily="34" charset="-122"/>
              </a:rPr>
              <a:t>500</a:t>
            </a:r>
            <a:r>
              <a:rPr lang="zh-CN" altLang="en-US" sz="1300" dirty="0">
                <a:latin typeface="微软雅黑" panose="020B0503020204020204" pitchFamily="34" charset="-122"/>
                <a:ea typeface="微软雅黑" panose="020B0503020204020204" pitchFamily="34" charset="-122"/>
              </a:rPr>
              <a:t>强企业服务，提供</a:t>
            </a:r>
            <a:r>
              <a:rPr lang="en-US" altLang="zh-CN" sz="1300" dirty="0">
                <a:latin typeface="微软雅黑" panose="020B0503020204020204" pitchFamily="34" charset="-122"/>
                <a:ea typeface="微软雅黑" panose="020B0503020204020204" pitchFamily="34" charset="-122"/>
              </a:rPr>
              <a:t>SAP</a:t>
            </a:r>
            <a:r>
              <a:rPr lang="zh-CN" altLang="en-US" sz="1300" dirty="0">
                <a:latin typeface="微软雅黑" panose="020B0503020204020204" pitchFamily="34" charset="-122"/>
                <a:ea typeface="微软雅黑" panose="020B0503020204020204" pitchFamily="34" charset="-122"/>
              </a:rPr>
              <a:t>私有云解决方案</a:t>
            </a:r>
            <a:r>
              <a:rPr lang="en-US" altLang="zh-CN" sz="1300" dirty="0">
                <a:latin typeface="微软雅黑" panose="020B0503020204020204" pitchFamily="34" charset="-122"/>
                <a:ea typeface="微软雅黑" panose="020B0503020204020204" pitchFamily="34" charset="-122"/>
              </a:rPr>
              <a:t>&amp;</a:t>
            </a:r>
            <a:r>
              <a:rPr lang="zh-CN" altLang="en-US" sz="1300" dirty="0">
                <a:latin typeface="微软雅黑" panose="020B0503020204020204" pitchFamily="34" charset="-122"/>
                <a:ea typeface="微软雅黑" panose="020B0503020204020204" pitchFamily="34" charset="-122"/>
              </a:rPr>
              <a:t>传统</a:t>
            </a:r>
            <a:r>
              <a:rPr lang="en-US" altLang="zh-CN" sz="1300" dirty="0">
                <a:latin typeface="微软雅黑" panose="020B0503020204020204" pitchFamily="34" charset="-122"/>
                <a:ea typeface="微软雅黑" panose="020B0503020204020204" pitchFamily="34" charset="-122"/>
              </a:rPr>
              <a:t>ERP</a:t>
            </a:r>
            <a:endParaRPr lang="zh-CN" altLang="en-US" sz="1300" dirty="0">
              <a:latin typeface="微软雅黑" panose="020B0503020204020204" pitchFamily="34" charset="-122"/>
              <a:ea typeface="微软雅黑" panose="020B0503020204020204" pitchFamily="34" charset="-122"/>
            </a:endParaRPr>
          </a:p>
        </p:txBody>
      </p:sp>
      <p:sp>
        <p:nvSpPr>
          <p:cNvPr id="22" name="TextBox 6"/>
          <p:cNvSpPr txBox="1">
            <a:spLocks noChangeArrowheads="1"/>
          </p:cNvSpPr>
          <p:nvPr/>
        </p:nvSpPr>
        <p:spPr bwMode="auto">
          <a:xfrm>
            <a:off x="3464993" y="5432545"/>
            <a:ext cx="7690687" cy="992579"/>
          </a:xfrm>
          <a:prstGeom prst="rect">
            <a:avLst/>
          </a:prstGeom>
          <a:noFill/>
          <a:ln w="9525">
            <a:noFill/>
            <a:miter lim="800000"/>
          </a:ln>
        </p:spPr>
        <p:txBody>
          <a:bodyPr wrap="square">
            <a:spAutoFit/>
          </a:bodyPr>
          <a:lstStyle/>
          <a:p>
            <a:pPr>
              <a:lnSpc>
                <a:spcPct val="150000"/>
              </a:lnSpc>
            </a:pPr>
            <a:r>
              <a:rPr lang="zh-CN" altLang="en-US" sz="1300" b="1" dirty="0">
                <a:solidFill>
                  <a:srgbClr val="F0AB00"/>
                </a:solidFill>
                <a:latin typeface="微软雅黑" panose="020B0503020204020204" pitchFamily="34" charset="-122"/>
                <a:ea typeface="微软雅黑" panose="020B0503020204020204" pitchFamily="34" charset="-122"/>
              </a:rPr>
              <a:t>中小企业</a:t>
            </a:r>
            <a:r>
              <a:rPr lang="en-US" altLang="zh-CN" sz="1300" b="1" dirty="0">
                <a:solidFill>
                  <a:srgbClr val="F0AB00"/>
                </a:solidFill>
                <a:latin typeface="微软雅黑" panose="020B0503020204020204" pitchFamily="34" charset="-122"/>
                <a:ea typeface="微软雅黑" panose="020B0503020204020204" pitchFamily="34" charset="-122"/>
              </a:rPr>
              <a:t>ERP</a:t>
            </a:r>
            <a:r>
              <a:rPr lang="zh-CN" altLang="en-US" sz="1300" b="1" dirty="0">
                <a:solidFill>
                  <a:srgbClr val="F0AB00"/>
                </a:solidFill>
                <a:latin typeface="微软雅黑" panose="020B0503020204020204" pitchFamily="34" charset="-122"/>
                <a:ea typeface="微软雅黑" panose="020B0503020204020204" pitchFamily="34" charset="-122"/>
              </a:rPr>
              <a:t>解决方案：公有云服务</a:t>
            </a:r>
          </a:p>
          <a:p>
            <a:pPr>
              <a:lnSpc>
                <a:spcPct val="150000"/>
              </a:lnSpc>
            </a:pPr>
            <a:r>
              <a:rPr lang="zh-CN" altLang="en-US" sz="1300" dirty="0" smtClean="0">
                <a:latin typeface="微软雅黑" panose="020B0503020204020204" pitchFamily="34" charset="-122"/>
                <a:ea typeface="微软雅黑" panose="020B0503020204020204" pitchFamily="34" charset="-122"/>
              </a:rPr>
              <a:t>为佛山水晶岛、太明灯饰、罗德</a:t>
            </a:r>
            <a:r>
              <a:rPr lang="zh-CN" altLang="en-US" sz="1300" dirty="0">
                <a:latin typeface="微软雅黑" panose="020B0503020204020204" pitchFamily="34" charset="-122"/>
                <a:ea typeface="微软雅黑" panose="020B0503020204020204" pitchFamily="34" charset="-122"/>
              </a:rPr>
              <a:t>公关、万恩科技、凤凰传播、小米太阳镜（捷耐拓）、旷视</a:t>
            </a:r>
            <a:r>
              <a:rPr lang="zh-CN" altLang="en-US" sz="1300" dirty="0" smtClean="0">
                <a:latin typeface="微软雅黑" panose="020B0503020204020204" pitchFamily="34" charset="-122"/>
                <a:ea typeface="微软雅黑" panose="020B0503020204020204" pitchFamily="34" charset="-122"/>
              </a:rPr>
              <a:t>科技等</a:t>
            </a:r>
            <a:r>
              <a:rPr lang="zh-CN" altLang="en-US" sz="1300" dirty="0">
                <a:latin typeface="微软雅黑" panose="020B0503020204020204" pitchFamily="34" charset="-122"/>
                <a:ea typeface="微软雅黑" panose="020B0503020204020204" pitchFamily="34" charset="-122"/>
              </a:rPr>
              <a:t>国内外知名行业龙头企业服务</a:t>
            </a:r>
          </a:p>
        </p:txBody>
      </p:sp>
      <p:sp>
        <p:nvSpPr>
          <p:cNvPr id="23" name="TextBox 6"/>
          <p:cNvSpPr txBox="1">
            <a:spLocks noChangeArrowheads="1"/>
          </p:cNvSpPr>
          <p:nvPr/>
        </p:nvSpPr>
        <p:spPr bwMode="auto">
          <a:xfrm>
            <a:off x="576479" y="5122044"/>
            <a:ext cx="2369072" cy="890693"/>
          </a:xfrm>
          <a:prstGeom prst="rect">
            <a:avLst/>
          </a:prstGeom>
          <a:noFill/>
          <a:ln w="9525">
            <a:noFill/>
            <a:miter lim="800000"/>
          </a:ln>
        </p:spPr>
        <p:txBody>
          <a:bodyPr wrap="square">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奥维奥在集团企业，中小型企业的</a:t>
            </a:r>
            <a:r>
              <a:rPr lang="en-US" altLang="zh-CN" sz="1200" dirty="0">
                <a:latin typeface="微软雅黑" panose="020B0503020204020204" pitchFamily="34" charset="-122"/>
                <a:ea typeface="微软雅黑" panose="020B0503020204020204" pitchFamily="34" charset="-122"/>
              </a:rPr>
              <a:t>ERP</a:t>
            </a:r>
            <a:r>
              <a:rPr lang="zh-CN" altLang="en-US" sz="1200" dirty="0">
                <a:latin typeface="微软雅黑" panose="020B0503020204020204" pitchFamily="34" charset="-122"/>
                <a:ea typeface="微软雅黑" panose="020B0503020204020204" pitchFamily="34" charset="-122"/>
              </a:rPr>
              <a:t>服务及报表分析服务等服务上拥有十余年丰富的实践经验。</a:t>
            </a:r>
          </a:p>
        </p:txBody>
      </p:sp>
      <p:sp>
        <p:nvSpPr>
          <p:cNvPr id="24" name="TextBox 6"/>
          <p:cNvSpPr txBox="1">
            <a:spLocks noChangeArrowheads="1"/>
          </p:cNvSpPr>
          <p:nvPr/>
        </p:nvSpPr>
        <p:spPr bwMode="auto">
          <a:xfrm>
            <a:off x="626699" y="3654233"/>
            <a:ext cx="2383458" cy="646331"/>
          </a:xfrm>
          <a:prstGeom prst="rect">
            <a:avLst/>
          </a:prstGeom>
          <a:noFill/>
          <a:ln w="9525">
            <a:noFill/>
            <a:miter lim="800000"/>
          </a:ln>
        </p:spPr>
        <p:txBody>
          <a:bodyPr wrap="square">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奥维奥是</a:t>
            </a:r>
            <a:r>
              <a:rPr lang="en-US" altLang="zh-CN" sz="1200" dirty="0">
                <a:latin typeface="微软雅黑" panose="020B0503020204020204" pitchFamily="34" charset="-122"/>
                <a:ea typeface="微软雅黑" panose="020B0503020204020204" pitchFamily="34" charset="-122"/>
              </a:rPr>
              <a:t>SAP</a:t>
            </a:r>
            <a:r>
              <a:rPr lang="zh-CN" altLang="en-US" sz="1200" dirty="0">
                <a:latin typeface="微软雅黑" panose="020B0503020204020204" pitchFamily="34" charset="-122"/>
                <a:ea typeface="微软雅黑" panose="020B0503020204020204" pitchFamily="34" charset="-122"/>
              </a:rPr>
              <a:t>在中小企业领域核心的</a:t>
            </a:r>
            <a:r>
              <a:rPr lang="en-US" altLang="zh-CN" sz="1200" dirty="0">
                <a:latin typeface="微软雅黑" panose="020B0503020204020204" pitchFamily="34" charset="-122"/>
                <a:ea typeface="微软雅黑" panose="020B0503020204020204" pitchFamily="34" charset="-122"/>
              </a:rPr>
              <a:t>ERP</a:t>
            </a:r>
            <a:r>
              <a:rPr lang="zh-CN" altLang="en-US" sz="1200" dirty="0">
                <a:latin typeface="微软雅黑" panose="020B0503020204020204" pitchFamily="34" charset="-122"/>
                <a:ea typeface="微软雅黑" panose="020B0503020204020204" pitchFamily="34" charset="-122"/>
              </a:rPr>
              <a:t>和云计算伙伴</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标题 2"/>
          <p:cNvSpPr>
            <a:spLocks noGrp="1"/>
          </p:cNvSpPr>
          <p:nvPr>
            <p:ph type="title"/>
          </p:nvPr>
        </p:nvSpPr>
        <p:spPr>
          <a:xfrm>
            <a:off x="448476" y="286931"/>
            <a:ext cx="11068784" cy="437634"/>
          </a:xfrm>
        </p:spPr>
        <p:txBody>
          <a:bodyPr/>
          <a:lstStyle/>
          <a:p>
            <a:r>
              <a:rPr lang="zh-CN" altLang="en-US" dirty="0" smtClean="0">
                <a:solidFill>
                  <a:schemeClr val="tx1"/>
                </a:solidFill>
              </a:rPr>
              <a:t>分销零售企业</a:t>
            </a:r>
            <a:r>
              <a:rPr lang="zh-CN" altLang="en-US" dirty="0" smtClean="0">
                <a:solidFill>
                  <a:schemeClr val="tx1"/>
                </a:solidFill>
                <a:latin typeface="微软雅黑" panose="020B0503020204020204" pitchFamily="34" charset="-122"/>
              </a:rPr>
              <a:t>普遍</a:t>
            </a:r>
            <a:r>
              <a:rPr lang="zh-CN" altLang="en-US" dirty="0">
                <a:solidFill>
                  <a:schemeClr val="tx1"/>
                </a:solidFill>
                <a:latin typeface="微软雅黑" panose="020B0503020204020204" pitchFamily="34" charset="-122"/>
              </a:rPr>
              <a:t>存在的管理问题和业务挑战</a:t>
            </a:r>
          </a:p>
        </p:txBody>
      </p:sp>
      <p:sp>
        <p:nvSpPr>
          <p:cNvPr id="2" name="文本框 1"/>
          <p:cNvSpPr txBox="1"/>
          <p:nvPr/>
        </p:nvSpPr>
        <p:spPr>
          <a:xfrm>
            <a:off x="366141" y="1485604"/>
            <a:ext cx="11155558" cy="3514424"/>
          </a:xfrm>
          <a:prstGeom prst="rect">
            <a:avLst/>
          </a:prstGeom>
          <a:noFill/>
        </p:spPr>
        <p:txBody>
          <a:bodyPr wrap="square" lIns="182880" tIns="146304" rIns="182880" bIns="146304" rtlCol="0">
            <a:spAutoFit/>
          </a:bodyPr>
          <a:lstStyle/>
          <a:p>
            <a:pPr marL="342900" indent="-342900">
              <a:lnSpc>
                <a:spcPct val="150000"/>
              </a:lnSpc>
              <a:spcAft>
                <a:spcPts val="600"/>
              </a:spcAft>
              <a:buFont typeface="Wingdings" panose="05000000000000000000" pitchFamily="2" charset="2"/>
              <a:buChar char="n"/>
            </a:pPr>
            <a:r>
              <a:rPr lang="zh-CN" altLang="en-US" sz="1600" dirty="0">
                <a:latin typeface="微软雅黑" panose="020B0503020204020204" pitchFamily="34" charset="-122"/>
                <a:ea typeface="微软雅黑" panose="020B0503020204020204" pitchFamily="34" charset="-122"/>
                <a:cs typeface="Arial Unicode MS" panose="020B0604020202020204" charset="-122"/>
              </a:rPr>
              <a:t>中国零售行业共历经三个阶段的零售革命，分别以产品、服务、消费者为主导</a:t>
            </a:r>
          </a:p>
          <a:p>
            <a:pPr marL="342900" indent="-342900">
              <a:lnSpc>
                <a:spcPct val="150000"/>
              </a:lnSpc>
              <a:spcAft>
                <a:spcPts val="600"/>
              </a:spcAft>
              <a:buFont typeface="Wingdings" panose="05000000000000000000" pitchFamily="2" charset="2"/>
              <a:buChar char="n"/>
            </a:pPr>
            <a:r>
              <a:rPr lang="zh-CN" altLang="en-US" sz="1600" dirty="0">
                <a:latin typeface="微软雅黑" panose="020B0503020204020204" pitchFamily="34" charset="-122"/>
                <a:ea typeface="微软雅黑" panose="020B0503020204020204" pitchFamily="34" charset="-122"/>
                <a:cs typeface="Arial Unicode MS" panose="020B0604020202020204" charset="-122"/>
              </a:rPr>
              <a:t>新零售、无界零售的概念从以往的单向沟通（厂商负责生产商品，渠道商负责提供服务给消费者）转变为多向沟通和相互影响。</a:t>
            </a:r>
          </a:p>
          <a:p>
            <a:pPr marL="342900" indent="-342900">
              <a:lnSpc>
                <a:spcPct val="150000"/>
              </a:lnSpc>
              <a:spcAft>
                <a:spcPts val="600"/>
              </a:spcAft>
              <a:buFont typeface="Wingdings" panose="05000000000000000000" pitchFamily="2" charset="2"/>
              <a:buChar char="n"/>
            </a:pPr>
            <a:r>
              <a:rPr lang="zh-CN" altLang="en-US" sz="1600" dirty="0">
                <a:latin typeface="微软雅黑" panose="020B0503020204020204" pitchFamily="34" charset="-122"/>
                <a:ea typeface="微软雅黑" panose="020B0503020204020204" pitchFamily="34" charset="-122"/>
                <a:cs typeface="Arial Unicode MS" panose="020B0604020202020204" charset="-122"/>
                <a:sym typeface="+mn-ea"/>
              </a:rPr>
              <a:t>从整体来看，</a:t>
            </a:r>
            <a:r>
              <a:rPr lang="zh-CN" altLang="en-US" sz="1600" dirty="0">
                <a:latin typeface="微软雅黑" panose="020B0503020204020204" pitchFamily="34" charset="-122"/>
                <a:ea typeface="微软雅黑" panose="020B0503020204020204" pitchFamily="34" charset="-122"/>
                <a:cs typeface="Arial Unicode MS" panose="020B0604020202020204" charset="-122"/>
              </a:rPr>
              <a:t>互联网渗透率增速放缓，电商依靠流量红利的时代已经过去，各类线下渠道销售额增速实现回升；并且获客成本与运输成本居高不下也制约了纯电商的发展，新零售扬长避短、应运而生</a:t>
            </a:r>
          </a:p>
          <a:p>
            <a:pPr marL="342900" indent="-342900">
              <a:lnSpc>
                <a:spcPct val="150000"/>
              </a:lnSpc>
              <a:spcAft>
                <a:spcPts val="600"/>
              </a:spcAft>
              <a:buFont typeface="Wingdings" panose="05000000000000000000" pitchFamily="2" charset="2"/>
              <a:buChar char="n"/>
            </a:pPr>
            <a:r>
              <a:rPr lang="zh-CN" altLang="en-US" sz="1600" dirty="0">
                <a:latin typeface="微软雅黑" panose="020B0503020204020204" pitchFamily="34" charset="-122"/>
                <a:ea typeface="微软雅黑" panose="020B0503020204020204" pitchFamily="34" charset="-122"/>
                <a:cs typeface="Arial Unicode MS" panose="020B0604020202020204" charset="-122"/>
              </a:rPr>
              <a:t>线下渠道增速企稳回升，但不同渠道增速分化，如何充分发掘线下潜力已成为企业关注要点</a:t>
            </a:r>
          </a:p>
          <a:p>
            <a:pPr marL="342900" indent="-342900">
              <a:lnSpc>
                <a:spcPct val="150000"/>
              </a:lnSpc>
              <a:spcAft>
                <a:spcPts val="600"/>
              </a:spcAft>
              <a:buFont typeface="Wingdings" panose="05000000000000000000" pitchFamily="2" charset="2"/>
              <a:buChar char="n"/>
            </a:pPr>
            <a:r>
              <a:rPr lang="en-US" altLang="zh-CN" sz="1600" dirty="0">
                <a:latin typeface="微软雅黑" panose="020B0503020204020204" pitchFamily="34" charset="-122"/>
                <a:ea typeface="微软雅黑" panose="020B0503020204020204" pitchFamily="34" charset="-122"/>
                <a:cs typeface="Arial Unicode MS" panose="020B0604020202020204" charset="-122"/>
                <a:sym typeface="+mn-ea"/>
              </a:rPr>
              <a:t>AVA </a:t>
            </a:r>
            <a:r>
              <a:rPr lang="zh-CN" altLang="en-US" sz="1600" dirty="0" smtClean="0">
                <a:latin typeface="微软雅黑" panose="020B0503020204020204" pitchFamily="34" charset="-122"/>
                <a:ea typeface="微软雅黑" panose="020B0503020204020204" pitchFamily="34" charset="-122"/>
                <a:cs typeface="Arial Unicode MS" panose="020B0604020202020204" charset="-122"/>
                <a:sym typeface="+mn-ea"/>
              </a:rPr>
              <a:t>的</a:t>
            </a:r>
            <a:r>
              <a:rPr lang="zh-CN" altLang="en-US" sz="1600" dirty="0">
                <a:latin typeface="微软雅黑" panose="020B0503020204020204" pitchFamily="34" charset="-122"/>
                <a:ea typeface="微软雅黑" panose="020B0503020204020204" pitchFamily="34" charset="-122"/>
                <a:cs typeface="Arial Unicode MS" panose="020B0604020202020204" charset="-122"/>
                <a:sym typeface="+mn-ea"/>
              </a:rPr>
              <a:t>目标就是</a:t>
            </a:r>
            <a:r>
              <a:rPr lang="zh-CN" altLang="en-US" sz="1600" dirty="0" smtClean="0">
                <a:latin typeface="微软雅黑" panose="020B0503020204020204" pitchFamily="34" charset="-122"/>
                <a:ea typeface="微软雅黑" panose="020B0503020204020204" pitchFamily="34" charset="-122"/>
                <a:cs typeface="Arial Unicode MS" panose="020B0604020202020204" charset="-122"/>
                <a:sym typeface="+mn-ea"/>
              </a:rPr>
              <a:t>将通过云计算技术、数据分析技术、视觉</a:t>
            </a:r>
            <a:r>
              <a:rPr lang="zh-CN" altLang="en-US" sz="1600" dirty="0">
                <a:latin typeface="微软雅黑" panose="020B0503020204020204" pitchFamily="34" charset="-122"/>
                <a:ea typeface="微软雅黑" panose="020B0503020204020204" pitchFamily="34" charset="-122"/>
                <a:cs typeface="Arial Unicode MS" panose="020B0604020202020204" charset="-122"/>
                <a:sym typeface="+mn-ea"/>
              </a:rPr>
              <a:t>处理技术、物联网技术、支付聚合等技术实现不同场景、不同消费环节的消费者行为捕捉，进而重塑零售商业生态。</a:t>
            </a:r>
            <a:endParaRPr lang="zh-CN" altLang="en-US" sz="1600" dirty="0">
              <a:latin typeface="微软雅黑" panose="020B0503020204020204" pitchFamily="34" charset="-122"/>
              <a:ea typeface="微软雅黑" panose="020B0503020204020204" pitchFamily="34" charset="-122"/>
              <a:cs typeface="Arial Unicode MS" panose="020B0604020202020204" charset="-122"/>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180" dirty="0" smtClean="0">
                <a:solidFill>
                  <a:schemeClr val="tx1"/>
                </a:solidFill>
                <a:latin typeface="微软雅黑" panose="020B0503020204020204" pitchFamily="34" charset="-122"/>
              </a:rPr>
              <a:t>目标</a:t>
            </a:r>
            <a:r>
              <a:rPr lang="zh-CN" altLang="en-US" sz="2180" dirty="0">
                <a:solidFill>
                  <a:schemeClr val="tx1"/>
                </a:solidFill>
                <a:latin typeface="微软雅黑" panose="020B0503020204020204" pitchFamily="34" charset="-122"/>
              </a:rPr>
              <a:t>客户</a:t>
            </a:r>
            <a:r>
              <a:rPr lang="zh-CN" altLang="en-US" sz="2180" dirty="0" smtClean="0">
                <a:solidFill>
                  <a:schemeClr val="tx1"/>
                </a:solidFill>
                <a:latin typeface="微软雅黑" panose="020B0503020204020204" pitchFamily="34" charset="-122"/>
              </a:rPr>
              <a:t>分析：</a:t>
            </a:r>
            <a:endParaRPr lang="zh-CN" altLang="en-US" sz="2180" dirty="0">
              <a:solidFill>
                <a:schemeClr val="tx1"/>
              </a:solidFill>
              <a:latin typeface="微软雅黑" panose="020B0503020204020204" pitchFamily="34" charset="-122"/>
            </a:endParaRPr>
          </a:p>
        </p:txBody>
      </p:sp>
      <p:sp>
        <p:nvSpPr>
          <p:cNvPr id="3" name="Freeform 3"/>
          <p:cNvSpPr/>
          <p:nvPr/>
        </p:nvSpPr>
        <p:spPr bwMode="auto">
          <a:xfrm>
            <a:off x="1621790" y="1394460"/>
            <a:ext cx="4394200" cy="2381885"/>
          </a:xfrm>
          <a:custGeom>
            <a:avLst/>
            <a:gdLst>
              <a:gd name="T0" fmla="*/ 2147483647 w 2652"/>
              <a:gd name="T1" fmla="*/ 2147483647 h 1208"/>
              <a:gd name="T2" fmla="*/ 2147483647 w 2652"/>
              <a:gd name="T3" fmla="*/ 0 h 1208"/>
              <a:gd name="T4" fmla="*/ 0 w 2652"/>
              <a:gd name="T5" fmla="*/ 0 h 1208"/>
              <a:gd name="T6" fmla="*/ 0 w 2652"/>
              <a:gd name="T7" fmla="*/ 2147483647 h 1208"/>
              <a:gd name="T8" fmla="*/ 2147483647 w 2652"/>
              <a:gd name="T9" fmla="*/ 2147483647 h 1208"/>
              <a:gd name="T10" fmla="*/ 2147483647 w 2652"/>
              <a:gd name="T11" fmla="*/ 2147483647 h 1208"/>
              <a:gd name="T12" fmla="*/ 2147483647 w 2652"/>
              <a:gd name="T13" fmla="*/ 2147483647 h 1208"/>
              <a:gd name="T14" fmla="*/ 2147483647 w 2652"/>
              <a:gd name="T15" fmla="*/ 2147483647 h 1208"/>
              <a:gd name="T16" fmla="*/ 2147483647 w 2652"/>
              <a:gd name="T17" fmla="*/ 2147483647 h 12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52"/>
              <a:gd name="T28" fmla="*/ 0 h 1208"/>
              <a:gd name="T29" fmla="*/ 2652 w 2652"/>
              <a:gd name="T30" fmla="*/ 1208 h 12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52" h="1208">
                <a:moveTo>
                  <a:pt x="2652" y="600"/>
                </a:moveTo>
                <a:cubicBezTo>
                  <a:pt x="2652" y="300"/>
                  <a:pt x="2652" y="0"/>
                  <a:pt x="2652" y="0"/>
                </a:cubicBezTo>
                <a:cubicBezTo>
                  <a:pt x="1326" y="0"/>
                  <a:pt x="0" y="0"/>
                  <a:pt x="0" y="0"/>
                </a:cubicBezTo>
                <a:cubicBezTo>
                  <a:pt x="0" y="604"/>
                  <a:pt x="0" y="1208"/>
                  <a:pt x="0" y="1208"/>
                </a:cubicBezTo>
                <a:cubicBezTo>
                  <a:pt x="1018" y="1208"/>
                  <a:pt x="2037" y="1205"/>
                  <a:pt x="2036" y="1208"/>
                </a:cubicBezTo>
                <a:cubicBezTo>
                  <a:pt x="2046" y="1115"/>
                  <a:pt x="2059" y="1057"/>
                  <a:pt x="2091" y="986"/>
                </a:cubicBezTo>
                <a:cubicBezTo>
                  <a:pt x="2123" y="915"/>
                  <a:pt x="2173" y="838"/>
                  <a:pt x="2232" y="779"/>
                </a:cubicBezTo>
                <a:cubicBezTo>
                  <a:pt x="2291" y="720"/>
                  <a:pt x="2359" y="683"/>
                  <a:pt x="2430" y="653"/>
                </a:cubicBezTo>
                <a:cubicBezTo>
                  <a:pt x="2501" y="623"/>
                  <a:pt x="2529" y="614"/>
                  <a:pt x="2652" y="600"/>
                </a:cubicBezTo>
                <a:close/>
              </a:path>
            </a:pathLst>
          </a:custGeom>
          <a:noFill/>
          <a:ln w="6350">
            <a:solidFill>
              <a:schemeClr val="tx1"/>
            </a:solidFill>
            <a:round/>
          </a:ln>
          <a:extLst>
            <a:ext uri="{909E8E84-426E-40DD-AFC4-6F175D3DCCD1}">
              <a14:hiddenFill xmlns:a14="http://schemas.microsoft.com/office/drawing/2010/main" xmlns="">
                <a:solidFill>
                  <a:srgbClr val="FFFFFF"/>
                </a:solidFill>
              </a14:hiddenFill>
            </a:ext>
          </a:extLst>
        </p:spPr>
        <p:txBody>
          <a:bodyPr wrap="none" lIns="0" tIns="0" rIns="0" bIns="0" anchor="ctr"/>
          <a:lstStyle/>
          <a:p>
            <a:endParaRPr lang="zh-CN" altLang="en-US">
              <a:latin typeface="微软雅黑" panose="020B0503020204020204" pitchFamily="34" charset="-122"/>
              <a:ea typeface="微软雅黑" panose="020B0503020204020204" pitchFamily="34" charset="-122"/>
            </a:endParaRPr>
          </a:p>
        </p:txBody>
      </p:sp>
      <p:sp>
        <p:nvSpPr>
          <p:cNvPr id="13" name="Freeform 4"/>
          <p:cNvSpPr/>
          <p:nvPr/>
        </p:nvSpPr>
        <p:spPr bwMode="auto">
          <a:xfrm flipV="1">
            <a:off x="1621790" y="3924300"/>
            <a:ext cx="4394200" cy="2381885"/>
          </a:xfrm>
          <a:custGeom>
            <a:avLst/>
            <a:gdLst>
              <a:gd name="T0" fmla="*/ 2147483647 w 2652"/>
              <a:gd name="T1" fmla="*/ 2147483647 h 1208"/>
              <a:gd name="T2" fmla="*/ 2147483647 w 2652"/>
              <a:gd name="T3" fmla="*/ 0 h 1208"/>
              <a:gd name="T4" fmla="*/ 0 w 2652"/>
              <a:gd name="T5" fmla="*/ 0 h 1208"/>
              <a:gd name="T6" fmla="*/ 0 w 2652"/>
              <a:gd name="T7" fmla="*/ 2147483647 h 1208"/>
              <a:gd name="T8" fmla="*/ 2147483647 w 2652"/>
              <a:gd name="T9" fmla="*/ 2147483647 h 1208"/>
              <a:gd name="T10" fmla="*/ 2147483647 w 2652"/>
              <a:gd name="T11" fmla="*/ 2147483647 h 1208"/>
              <a:gd name="T12" fmla="*/ 2147483647 w 2652"/>
              <a:gd name="T13" fmla="*/ 2147483647 h 1208"/>
              <a:gd name="T14" fmla="*/ 2147483647 w 2652"/>
              <a:gd name="T15" fmla="*/ 2147483647 h 1208"/>
              <a:gd name="T16" fmla="*/ 2147483647 w 2652"/>
              <a:gd name="T17" fmla="*/ 2147483647 h 12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52"/>
              <a:gd name="T28" fmla="*/ 0 h 1208"/>
              <a:gd name="T29" fmla="*/ 2652 w 2652"/>
              <a:gd name="T30" fmla="*/ 1208 h 12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52" h="1208">
                <a:moveTo>
                  <a:pt x="2652" y="600"/>
                </a:moveTo>
                <a:cubicBezTo>
                  <a:pt x="2652" y="300"/>
                  <a:pt x="2652" y="0"/>
                  <a:pt x="2652" y="0"/>
                </a:cubicBezTo>
                <a:cubicBezTo>
                  <a:pt x="1326" y="0"/>
                  <a:pt x="0" y="0"/>
                  <a:pt x="0" y="0"/>
                </a:cubicBezTo>
                <a:cubicBezTo>
                  <a:pt x="0" y="604"/>
                  <a:pt x="0" y="1208"/>
                  <a:pt x="0" y="1208"/>
                </a:cubicBezTo>
                <a:cubicBezTo>
                  <a:pt x="1018" y="1208"/>
                  <a:pt x="2037" y="1205"/>
                  <a:pt x="2036" y="1208"/>
                </a:cubicBezTo>
                <a:cubicBezTo>
                  <a:pt x="2046" y="1115"/>
                  <a:pt x="2059" y="1057"/>
                  <a:pt x="2091" y="986"/>
                </a:cubicBezTo>
                <a:cubicBezTo>
                  <a:pt x="2123" y="915"/>
                  <a:pt x="2173" y="838"/>
                  <a:pt x="2232" y="779"/>
                </a:cubicBezTo>
                <a:cubicBezTo>
                  <a:pt x="2291" y="720"/>
                  <a:pt x="2359" y="683"/>
                  <a:pt x="2430" y="653"/>
                </a:cubicBezTo>
                <a:cubicBezTo>
                  <a:pt x="2501" y="623"/>
                  <a:pt x="2529" y="614"/>
                  <a:pt x="2652" y="600"/>
                </a:cubicBezTo>
                <a:close/>
              </a:path>
            </a:pathLst>
          </a:custGeom>
          <a:noFill/>
          <a:ln w="6350">
            <a:solidFill>
              <a:schemeClr val="tx1"/>
            </a:solidFill>
            <a:round/>
          </a:ln>
          <a:extLst>
            <a:ext uri="{909E8E84-426E-40DD-AFC4-6F175D3DCCD1}">
              <a14:hiddenFill xmlns:a14="http://schemas.microsoft.com/office/drawing/2010/main" xmlns="">
                <a:solidFill>
                  <a:srgbClr val="FFFFFF"/>
                </a:solidFill>
              </a14:hiddenFill>
            </a:ext>
          </a:extLst>
        </p:spPr>
        <p:txBody>
          <a:bodyPr wrap="none" lIns="0" tIns="0" rIns="0" bIns="0" anchor="ctr"/>
          <a:lstStyle/>
          <a:p>
            <a:endParaRPr lang="zh-CN" altLang="en-US">
              <a:latin typeface="微软雅黑" panose="020B0503020204020204" pitchFamily="34" charset="-122"/>
              <a:ea typeface="微软雅黑" panose="020B0503020204020204" pitchFamily="34" charset="-122"/>
            </a:endParaRPr>
          </a:p>
        </p:txBody>
      </p:sp>
      <p:sp>
        <p:nvSpPr>
          <p:cNvPr id="24" name="Freeform 5"/>
          <p:cNvSpPr/>
          <p:nvPr/>
        </p:nvSpPr>
        <p:spPr bwMode="auto">
          <a:xfrm flipH="1">
            <a:off x="6125845" y="1394460"/>
            <a:ext cx="4510405" cy="2381885"/>
          </a:xfrm>
          <a:custGeom>
            <a:avLst/>
            <a:gdLst>
              <a:gd name="T0" fmla="*/ 2147483647 w 2652"/>
              <a:gd name="T1" fmla="*/ 2147483647 h 1208"/>
              <a:gd name="T2" fmla="*/ 2147483647 w 2652"/>
              <a:gd name="T3" fmla="*/ 0 h 1208"/>
              <a:gd name="T4" fmla="*/ 0 w 2652"/>
              <a:gd name="T5" fmla="*/ 0 h 1208"/>
              <a:gd name="T6" fmla="*/ 0 w 2652"/>
              <a:gd name="T7" fmla="*/ 2147483647 h 1208"/>
              <a:gd name="T8" fmla="*/ 2147483647 w 2652"/>
              <a:gd name="T9" fmla="*/ 2147483647 h 1208"/>
              <a:gd name="T10" fmla="*/ 2147483647 w 2652"/>
              <a:gd name="T11" fmla="*/ 2147483647 h 1208"/>
              <a:gd name="T12" fmla="*/ 2147483647 w 2652"/>
              <a:gd name="T13" fmla="*/ 2147483647 h 1208"/>
              <a:gd name="T14" fmla="*/ 2147483647 w 2652"/>
              <a:gd name="T15" fmla="*/ 2147483647 h 1208"/>
              <a:gd name="T16" fmla="*/ 2147483647 w 2652"/>
              <a:gd name="T17" fmla="*/ 2147483647 h 12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52"/>
              <a:gd name="T28" fmla="*/ 0 h 1208"/>
              <a:gd name="T29" fmla="*/ 2652 w 2652"/>
              <a:gd name="T30" fmla="*/ 1208 h 12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52" h="1208">
                <a:moveTo>
                  <a:pt x="2652" y="600"/>
                </a:moveTo>
                <a:cubicBezTo>
                  <a:pt x="2652" y="300"/>
                  <a:pt x="2652" y="0"/>
                  <a:pt x="2652" y="0"/>
                </a:cubicBezTo>
                <a:cubicBezTo>
                  <a:pt x="1326" y="0"/>
                  <a:pt x="0" y="0"/>
                  <a:pt x="0" y="0"/>
                </a:cubicBezTo>
                <a:cubicBezTo>
                  <a:pt x="0" y="604"/>
                  <a:pt x="0" y="1208"/>
                  <a:pt x="0" y="1208"/>
                </a:cubicBezTo>
                <a:cubicBezTo>
                  <a:pt x="1018" y="1208"/>
                  <a:pt x="2037" y="1205"/>
                  <a:pt x="2036" y="1208"/>
                </a:cubicBezTo>
                <a:cubicBezTo>
                  <a:pt x="2046" y="1115"/>
                  <a:pt x="2059" y="1057"/>
                  <a:pt x="2091" y="986"/>
                </a:cubicBezTo>
                <a:cubicBezTo>
                  <a:pt x="2123" y="915"/>
                  <a:pt x="2173" y="838"/>
                  <a:pt x="2232" y="779"/>
                </a:cubicBezTo>
                <a:cubicBezTo>
                  <a:pt x="2291" y="720"/>
                  <a:pt x="2359" y="683"/>
                  <a:pt x="2430" y="653"/>
                </a:cubicBezTo>
                <a:cubicBezTo>
                  <a:pt x="2501" y="623"/>
                  <a:pt x="2529" y="614"/>
                  <a:pt x="2652" y="600"/>
                </a:cubicBezTo>
                <a:close/>
              </a:path>
            </a:pathLst>
          </a:custGeom>
          <a:noFill/>
          <a:ln w="6350">
            <a:solidFill>
              <a:schemeClr val="tx1"/>
            </a:solidFill>
            <a:round/>
          </a:ln>
          <a:extLst>
            <a:ext uri="{909E8E84-426E-40DD-AFC4-6F175D3DCCD1}">
              <a14:hiddenFill xmlns:a14="http://schemas.microsoft.com/office/drawing/2010/main" xmlns="">
                <a:solidFill>
                  <a:srgbClr val="FFFFFF"/>
                </a:solidFill>
              </a14:hiddenFill>
            </a:ext>
          </a:extLst>
        </p:spPr>
        <p:txBody>
          <a:bodyPr wrap="none" lIns="0" tIns="0" rIns="0" bIns="0" anchor="ctr"/>
          <a:lstStyle/>
          <a:p>
            <a:endParaRPr lang="zh-CN" altLang="en-US">
              <a:latin typeface="微软雅黑" panose="020B0503020204020204" pitchFamily="34" charset="-122"/>
              <a:ea typeface="微软雅黑" panose="020B0503020204020204" pitchFamily="34" charset="-122"/>
            </a:endParaRPr>
          </a:p>
        </p:txBody>
      </p:sp>
      <p:sp>
        <p:nvSpPr>
          <p:cNvPr id="25" name="Freeform 6"/>
          <p:cNvSpPr/>
          <p:nvPr/>
        </p:nvSpPr>
        <p:spPr bwMode="auto">
          <a:xfrm flipH="1" flipV="1">
            <a:off x="6134735" y="3924300"/>
            <a:ext cx="4500000" cy="2381885"/>
          </a:xfrm>
          <a:custGeom>
            <a:avLst/>
            <a:gdLst>
              <a:gd name="T0" fmla="*/ 2147483647 w 2652"/>
              <a:gd name="T1" fmla="*/ 2147483647 h 1208"/>
              <a:gd name="T2" fmla="*/ 2147483647 w 2652"/>
              <a:gd name="T3" fmla="*/ 0 h 1208"/>
              <a:gd name="T4" fmla="*/ 0 w 2652"/>
              <a:gd name="T5" fmla="*/ 0 h 1208"/>
              <a:gd name="T6" fmla="*/ 0 w 2652"/>
              <a:gd name="T7" fmla="*/ 2147483647 h 1208"/>
              <a:gd name="T8" fmla="*/ 2147483647 w 2652"/>
              <a:gd name="T9" fmla="*/ 2147483647 h 1208"/>
              <a:gd name="T10" fmla="*/ 2147483647 w 2652"/>
              <a:gd name="T11" fmla="*/ 2147483647 h 1208"/>
              <a:gd name="T12" fmla="*/ 2147483647 w 2652"/>
              <a:gd name="T13" fmla="*/ 2147483647 h 1208"/>
              <a:gd name="T14" fmla="*/ 2147483647 w 2652"/>
              <a:gd name="T15" fmla="*/ 2147483647 h 1208"/>
              <a:gd name="T16" fmla="*/ 2147483647 w 2652"/>
              <a:gd name="T17" fmla="*/ 2147483647 h 12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52"/>
              <a:gd name="T28" fmla="*/ 0 h 1208"/>
              <a:gd name="T29" fmla="*/ 2652 w 2652"/>
              <a:gd name="T30" fmla="*/ 1208 h 12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52" h="1208">
                <a:moveTo>
                  <a:pt x="2652" y="600"/>
                </a:moveTo>
                <a:cubicBezTo>
                  <a:pt x="2652" y="300"/>
                  <a:pt x="2652" y="0"/>
                  <a:pt x="2652" y="0"/>
                </a:cubicBezTo>
                <a:cubicBezTo>
                  <a:pt x="1326" y="0"/>
                  <a:pt x="0" y="0"/>
                  <a:pt x="0" y="0"/>
                </a:cubicBezTo>
                <a:cubicBezTo>
                  <a:pt x="0" y="604"/>
                  <a:pt x="0" y="1208"/>
                  <a:pt x="0" y="1208"/>
                </a:cubicBezTo>
                <a:cubicBezTo>
                  <a:pt x="1018" y="1208"/>
                  <a:pt x="2037" y="1205"/>
                  <a:pt x="2036" y="1208"/>
                </a:cubicBezTo>
                <a:cubicBezTo>
                  <a:pt x="2046" y="1115"/>
                  <a:pt x="2059" y="1057"/>
                  <a:pt x="2091" y="986"/>
                </a:cubicBezTo>
                <a:cubicBezTo>
                  <a:pt x="2123" y="915"/>
                  <a:pt x="2173" y="838"/>
                  <a:pt x="2232" y="779"/>
                </a:cubicBezTo>
                <a:cubicBezTo>
                  <a:pt x="2291" y="720"/>
                  <a:pt x="2359" y="683"/>
                  <a:pt x="2430" y="653"/>
                </a:cubicBezTo>
                <a:cubicBezTo>
                  <a:pt x="2501" y="623"/>
                  <a:pt x="2529" y="614"/>
                  <a:pt x="2652" y="600"/>
                </a:cubicBezTo>
                <a:close/>
              </a:path>
            </a:pathLst>
          </a:custGeom>
          <a:noFill/>
          <a:ln w="6350">
            <a:solidFill>
              <a:schemeClr val="tx1"/>
            </a:solidFill>
            <a:round/>
          </a:ln>
          <a:extLst>
            <a:ext uri="{909E8E84-426E-40DD-AFC4-6F175D3DCCD1}">
              <a14:hiddenFill xmlns:a14="http://schemas.microsoft.com/office/drawing/2010/main" xmlns="">
                <a:solidFill>
                  <a:srgbClr val="FFFFFF"/>
                </a:solidFill>
              </a14:hiddenFill>
            </a:ext>
          </a:extLst>
        </p:spPr>
        <p:txBody>
          <a:bodyPr wrap="none" lIns="0" tIns="0" rIns="0" bIns="0" anchor="ctr"/>
          <a:lstStyle/>
          <a:p>
            <a:endParaRPr lang="zh-CN" altLang="en-US">
              <a:latin typeface="微软雅黑" panose="020B0503020204020204" pitchFamily="34" charset="-122"/>
              <a:ea typeface="微软雅黑" panose="020B0503020204020204" pitchFamily="34" charset="-122"/>
            </a:endParaRPr>
          </a:p>
        </p:txBody>
      </p:sp>
      <p:sp>
        <p:nvSpPr>
          <p:cNvPr id="26" name="Oval 7"/>
          <p:cNvSpPr>
            <a:spLocks noChangeArrowheads="1"/>
          </p:cNvSpPr>
          <p:nvPr/>
        </p:nvSpPr>
        <p:spPr bwMode="auto">
          <a:xfrm>
            <a:off x="5104766" y="2704465"/>
            <a:ext cx="1900946" cy="2292985"/>
          </a:xfrm>
          <a:prstGeom prst="ellipse">
            <a:avLst/>
          </a:prstGeom>
          <a:gradFill>
            <a:gsLst>
              <a:gs pos="0">
                <a:srgbClr val="03D4A8"/>
              </a:gs>
              <a:gs pos="25000">
                <a:srgbClr val="21D6E0"/>
              </a:gs>
              <a:gs pos="75000">
                <a:srgbClr val="0087E6"/>
              </a:gs>
              <a:gs pos="100000">
                <a:srgbClr val="005CBF"/>
              </a:gs>
            </a:gsLst>
            <a:lin ang="5400000" scaled="0"/>
          </a:gradFill>
          <a:ln w="6350">
            <a:solidFill>
              <a:schemeClr val="accent2"/>
            </a:solidFill>
            <a:round/>
          </a:ln>
          <a:effectLst>
            <a:outerShdw dist="35921" dir="2700000" algn="ctr" rotWithShape="0">
              <a:schemeClr val="hlink"/>
            </a:outerShdw>
          </a:effectLst>
        </p:spPr>
        <p:txBody>
          <a:bodyPr wrap="none" lIns="71987" tIns="0" rIns="0" bIns="0"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27" name="Text Box 8"/>
          <p:cNvSpPr txBox="1">
            <a:spLocks noChangeArrowheads="1"/>
          </p:cNvSpPr>
          <p:nvPr/>
        </p:nvSpPr>
        <p:spPr bwMode="auto">
          <a:xfrm flipH="1">
            <a:off x="5193665" y="3425825"/>
            <a:ext cx="1706880" cy="8616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a14:hiddenLine>
            </a:ext>
          </a:extLst>
        </p:spPr>
        <p:txBody>
          <a:bodyPr lIns="0" tIns="0" rIns="0" bIns="0" anchor="ctr">
            <a:spAutoFit/>
          </a:bodyPr>
          <a:lstStyle>
            <a:lvl1pPr eaLnBrk="0" hangingPunct="0">
              <a:defRPr sz="1600">
                <a:solidFill>
                  <a:schemeClr val="tx1"/>
                </a:solidFill>
                <a:latin typeface="Arial" panose="020B0604020202020204" pitchFamily="34" charset="0"/>
                <a:ea typeface="Arial Unicode MS" panose="020B0604020202020204" charset="-122"/>
                <a:cs typeface="Arial Unicode MS" panose="020B0604020202020204" charset="-122"/>
              </a:defRPr>
            </a:lvl1pPr>
            <a:lvl2pPr marL="742950" indent="-285750" eaLnBrk="0" hangingPunct="0">
              <a:defRPr sz="1600">
                <a:solidFill>
                  <a:schemeClr val="tx1"/>
                </a:solidFill>
                <a:latin typeface="Arial" panose="020B0604020202020204" pitchFamily="34" charset="0"/>
                <a:ea typeface="Arial Unicode MS" panose="020B0604020202020204" charset="-122"/>
                <a:cs typeface="Arial Unicode MS" panose="020B0604020202020204" charset="-122"/>
              </a:defRPr>
            </a:lvl2pPr>
            <a:lvl3pPr marL="1143000" indent="-228600" eaLnBrk="0" hangingPunct="0">
              <a:defRPr sz="1600">
                <a:solidFill>
                  <a:schemeClr val="tx1"/>
                </a:solidFill>
                <a:latin typeface="Arial" panose="020B0604020202020204" pitchFamily="34" charset="0"/>
                <a:ea typeface="Arial Unicode MS" panose="020B0604020202020204" charset="-122"/>
                <a:cs typeface="Arial Unicode MS" panose="020B0604020202020204" charset="-122"/>
              </a:defRPr>
            </a:lvl3pPr>
            <a:lvl4pPr marL="1600200" indent="-228600" eaLnBrk="0" hangingPunct="0">
              <a:defRPr sz="1600">
                <a:solidFill>
                  <a:schemeClr val="tx1"/>
                </a:solidFill>
                <a:latin typeface="Arial" panose="020B0604020202020204" pitchFamily="34" charset="0"/>
                <a:ea typeface="Arial Unicode MS" panose="020B0604020202020204" charset="-122"/>
                <a:cs typeface="Arial Unicode MS" panose="020B0604020202020204" charset="-122"/>
              </a:defRPr>
            </a:lvl4pPr>
            <a:lvl5pPr marL="2057400" indent="-228600" eaLnBrk="0" hangingPunct="0">
              <a:defRPr sz="1600">
                <a:solidFill>
                  <a:schemeClr val="tx1"/>
                </a:solidFill>
                <a:latin typeface="Arial" panose="020B0604020202020204" pitchFamily="34" charset="0"/>
                <a:ea typeface="Arial Unicode MS" panose="020B0604020202020204" charset="-122"/>
                <a:cs typeface="Arial Unicode MS" panose="020B0604020202020204"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Arial Unicode MS" panose="020B0604020202020204" charset="-122"/>
                <a:cs typeface="Arial Unicode MS" panose="020B0604020202020204"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Arial Unicode MS" panose="020B0604020202020204" charset="-122"/>
                <a:cs typeface="Arial Unicode MS" panose="020B0604020202020204"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Arial Unicode MS" panose="020B0604020202020204" charset="-122"/>
                <a:cs typeface="Arial Unicode MS" panose="020B0604020202020204"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Arial Unicode MS" panose="020B0604020202020204" charset="-122"/>
                <a:cs typeface="Arial Unicode MS" panose="020B0604020202020204" charset="-122"/>
              </a:defRPr>
            </a:lvl9pPr>
          </a:lstStyle>
          <a:p>
            <a:pPr algn="ctr"/>
            <a:r>
              <a:rPr lang="zh-CN" altLang="en-US" sz="2800" b="1" dirty="0">
                <a:latin typeface="微软雅黑" panose="020B0503020204020204" pitchFamily="34" charset="-122"/>
                <a:ea typeface="微软雅黑" panose="020B0503020204020204" pitchFamily="34" charset="-122"/>
              </a:rPr>
              <a:t>目标企业客户</a:t>
            </a:r>
          </a:p>
        </p:txBody>
      </p:sp>
      <p:sp>
        <p:nvSpPr>
          <p:cNvPr id="28" name="Rectangle 9"/>
          <p:cNvSpPr>
            <a:spLocks noChangeArrowheads="1"/>
          </p:cNvSpPr>
          <p:nvPr/>
        </p:nvSpPr>
        <p:spPr bwMode="auto">
          <a:xfrm>
            <a:off x="1562100" y="2070735"/>
            <a:ext cx="4071620" cy="176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a14:hiddenLine>
            </a:ext>
          </a:extLst>
        </p:spPr>
        <p:txBody>
          <a:bodyPr lIns="0" tIns="0" rIns="0" bIns="0">
            <a:spAutoFit/>
          </a:bodyPr>
          <a:lstStyle>
            <a:lvl1pPr marL="342900" indent="-342900" eaLnBrk="0" hangingPunct="0">
              <a:tabLst>
                <a:tab pos="8519795" algn="r"/>
              </a:tabLst>
              <a:defRPr sz="1600">
                <a:solidFill>
                  <a:schemeClr val="tx1"/>
                </a:solidFill>
                <a:latin typeface="Arial" panose="020B0604020202020204" pitchFamily="34" charset="0"/>
                <a:ea typeface="Arial Unicode MS" panose="020B0604020202020204" charset="-122"/>
                <a:cs typeface="Arial Unicode MS" panose="020B0604020202020204" charset="-122"/>
              </a:defRPr>
            </a:lvl1pPr>
            <a:lvl2pPr marL="189230" indent="265430" eaLnBrk="0" hangingPunct="0">
              <a:tabLst>
                <a:tab pos="8519795" algn="r"/>
              </a:tabLst>
              <a:defRPr sz="1600">
                <a:solidFill>
                  <a:schemeClr val="tx1"/>
                </a:solidFill>
                <a:latin typeface="Arial" panose="020B0604020202020204" pitchFamily="34" charset="0"/>
                <a:ea typeface="Arial Unicode MS" panose="020B0604020202020204" charset="-122"/>
                <a:cs typeface="Arial Unicode MS" panose="020B0604020202020204" charset="-122"/>
              </a:defRPr>
            </a:lvl2pPr>
            <a:lvl3pPr marL="1143000" indent="-228600" eaLnBrk="0" hangingPunct="0">
              <a:tabLst>
                <a:tab pos="8519795" algn="r"/>
              </a:tabLst>
              <a:defRPr sz="1600">
                <a:solidFill>
                  <a:schemeClr val="tx1"/>
                </a:solidFill>
                <a:latin typeface="Arial" panose="020B0604020202020204" pitchFamily="34" charset="0"/>
                <a:ea typeface="Arial Unicode MS" panose="020B0604020202020204" charset="-122"/>
                <a:cs typeface="Arial Unicode MS" panose="020B0604020202020204" charset="-122"/>
              </a:defRPr>
            </a:lvl3pPr>
            <a:lvl4pPr marL="1600200" indent="-228600" eaLnBrk="0" hangingPunct="0">
              <a:tabLst>
                <a:tab pos="8519795" algn="r"/>
              </a:tabLst>
              <a:defRPr sz="1600">
                <a:solidFill>
                  <a:schemeClr val="tx1"/>
                </a:solidFill>
                <a:latin typeface="Arial" panose="020B0604020202020204" pitchFamily="34" charset="0"/>
                <a:ea typeface="Arial Unicode MS" panose="020B0604020202020204" charset="-122"/>
                <a:cs typeface="Arial Unicode MS" panose="020B0604020202020204" charset="-122"/>
              </a:defRPr>
            </a:lvl4pPr>
            <a:lvl5pPr marL="2057400" indent="-228600" eaLnBrk="0" hangingPunct="0">
              <a:tabLst>
                <a:tab pos="8519795" algn="r"/>
              </a:tabLst>
              <a:defRPr sz="1600">
                <a:solidFill>
                  <a:schemeClr val="tx1"/>
                </a:solidFill>
                <a:latin typeface="Arial" panose="020B0604020202020204" pitchFamily="34" charset="0"/>
                <a:ea typeface="Arial Unicode MS" panose="020B0604020202020204" charset="-122"/>
                <a:cs typeface="Arial Unicode MS" panose="020B0604020202020204" charset="-122"/>
              </a:defRPr>
            </a:lvl5pPr>
            <a:lvl6pPr marL="2514600" indent="-228600" eaLnBrk="0" fontAlgn="base" hangingPunct="0">
              <a:spcBef>
                <a:spcPct val="0"/>
              </a:spcBef>
              <a:spcAft>
                <a:spcPct val="0"/>
              </a:spcAft>
              <a:tabLst>
                <a:tab pos="8519795" algn="r"/>
              </a:tabLst>
              <a:defRPr sz="1600">
                <a:solidFill>
                  <a:schemeClr val="tx1"/>
                </a:solidFill>
                <a:latin typeface="Arial" panose="020B0604020202020204" pitchFamily="34" charset="0"/>
                <a:ea typeface="Arial Unicode MS" panose="020B0604020202020204" charset="-122"/>
                <a:cs typeface="Arial Unicode MS" panose="020B0604020202020204" charset="-122"/>
              </a:defRPr>
            </a:lvl6pPr>
            <a:lvl7pPr marL="2971800" indent="-228600" eaLnBrk="0" fontAlgn="base" hangingPunct="0">
              <a:spcBef>
                <a:spcPct val="0"/>
              </a:spcBef>
              <a:spcAft>
                <a:spcPct val="0"/>
              </a:spcAft>
              <a:tabLst>
                <a:tab pos="8519795" algn="r"/>
              </a:tabLst>
              <a:defRPr sz="1600">
                <a:solidFill>
                  <a:schemeClr val="tx1"/>
                </a:solidFill>
                <a:latin typeface="Arial" panose="020B0604020202020204" pitchFamily="34" charset="0"/>
                <a:ea typeface="Arial Unicode MS" panose="020B0604020202020204" charset="-122"/>
                <a:cs typeface="Arial Unicode MS" panose="020B0604020202020204" charset="-122"/>
              </a:defRPr>
            </a:lvl7pPr>
            <a:lvl8pPr marL="3429000" indent="-228600" eaLnBrk="0" fontAlgn="base" hangingPunct="0">
              <a:spcBef>
                <a:spcPct val="0"/>
              </a:spcBef>
              <a:spcAft>
                <a:spcPct val="0"/>
              </a:spcAft>
              <a:tabLst>
                <a:tab pos="8519795" algn="r"/>
              </a:tabLst>
              <a:defRPr sz="1600">
                <a:solidFill>
                  <a:schemeClr val="tx1"/>
                </a:solidFill>
                <a:latin typeface="Arial" panose="020B0604020202020204" pitchFamily="34" charset="0"/>
                <a:ea typeface="Arial Unicode MS" panose="020B0604020202020204" charset="-122"/>
                <a:cs typeface="Arial Unicode MS" panose="020B0604020202020204" charset="-122"/>
              </a:defRPr>
            </a:lvl8pPr>
            <a:lvl9pPr marL="3886200" indent="-228600" eaLnBrk="0" fontAlgn="base" hangingPunct="0">
              <a:spcBef>
                <a:spcPct val="0"/>
              </a:spcBef>
              <a:spcAft>
                <a:spcPct val="0"/>
              </a:spcAft>
              <a:tabLst>
                <a:tab pos="8519795" algn="r"/>
              </a:tabLst>
              <a:defRPr sz="1600">
                <a:solidFill>
                  <a:schemeClr val="tx1"/>
                </a:solidFill>
                <a:latin typeface="Arial" panose="020B0604020202020204" pitchFamily="34" charset="0"/>
                <a:ea typeface="Arial Unicode MS" panose="020B0604020202020204" charset="-122"/>
                <a:cs typeface="Arial Unicode MS" panose="020B0604020202020204" charset="-122"/>
              </a:defRPr>
            </a:lvl9pPr>
          </a:lstStyle>
          <a:p>
            <a:pPr marL="532130" lvl="1" indent="-342900" eaLnBrk="1" hangingPunct="1">
              <a:spcBef>
                <a:spcPct val="20000"/>
              </a:spcBef>
              <a:buClr>
                <a:schemeClr val="tx1"/>
              </a:buClr>
              <a:buFont typeface="+mj-lt"/>
              <a:buAutoNum type="arabicPeriod"/>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门店销售数据和总部系统割裂；</a:t>
            </a:r>
          </a:p>
          <a:p>
            <a:pPr marL="532130" lvl="1" indent="-342900" eaLnBrk="1" hangingPunct="1">
              <a:spcBef>
                <a:spcPct val="20000"/>
              </a:spcBef>
              <a:buClr>
                <a:schemeClr val="tx1"/>
              </a:buClr>
              <a:buAutoNum type="arabicPeriod"/>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门店顾客匮乏、线上线下会员权益不统一；</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a:p>
            <a:pPr marL="532130" lvl="1" indent="-342900" eaLnBrk="1" hangingPunct="1">
              <a:spcBef>
                <a:spcPct val="20000"/>
              </a:spcBef>
              <a:buClr>
                <a:schemeClr val="tx1"/>
              </a:buClr>
              <a:buAutoNum type="arabicPeriod"/>
            </a:pPr>
            <a:r>
              <a:rPr lang="zh-CN" altLang="en-US" sz="1400" dirty="0">
                <a:latin typeface="微软雅黑" panose="020B0503020204020204" pitchFamily="34" charset="-122"/>
                <a:ea typeface="微软雅黑" panose="020B0503020204020204" pitchFamily="34" charset="-122"/>
                <a:sym typeface="+mn-ea"/>
              </a:rPr>
              <a:t>经销商询价和下单停留在电话传真时代</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a:t>
            </a:r>
          </a:p>
          <a:p>
            <a:pPr marL="532130" lvl="1" indent="-342900" eaLnBrk="1" hangingPunct="1">
              <a:spcBef>
                <a:spcPct val="20000"/>
              </a:spcBef>
              <a:buClr>
                <a:schemeClr val="tx1"/>
              </a:buClr>
              <a:buAutoNum type="arabicPeriod"/>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销售订单</a:t>
            </a:r>
            <a:r>
              <a:rPr lang="zh-CN" altLang="en-US" sz="1400" dirty="0">
                <a:latin typeface="微软雅黑" panose="020B0503020204020204" pitchFamily="34" charset="-122"/>
                <a:ea typeface="微软雅黑" panose="020B0503020204020204" pitchFamily="34" charset="-122"/>
                <a:sym typeface="+mn-ea"/>
              </a:rPr>
              <a:t>精度低，效率慢，错单率高；</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532130" lvl="1" indent="-342900" eaLnBrk="1" hangingPunct="1">
              <a:spcBef>
                <a:spcPct val="20000"/>
              </a:spcBef>
              <a:buClr>
                <a:schemeClr val="tx1"/>
              </a:buClr>
              <a:buAutoNum type="arabicPeriod"/>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渠道越多，销售</a:t>
            </a:r>
            <a:r>
              <a:rPr lang="zh-CN" altLang="en-US" sz="1400" dirty="0">
                <a:latin typeface="微软雅黑" panose="020B0503020204020204" pitchFamily="34" charset="-122"/>
                <a:ea typeface="微软雅黑" panose="020B0503020204020204" pitchFamily="34" charset="-122"/>
                <a:sym typeface="+mn-ea"/>
              </a:rPr>
              <a:t>队伍越庞大成本越高；</a:t>
            </a:r>
          </a:p>
          <a:p>
            <a:pPr marL="532130" lvl="1" indent="-342900" eaLnBrk="1" hangingPunct="1">
              <a:spcBef>
                <a:spcPct val="20000"/>
              </a:spcBef>
              <a:buClr>
                <a:schemeClr val="tx1"/>
              </a:buClr>
              <a:buAutoNum type="arabicPeriod"/>
            </a:pPr>
            <a:r>
              <a:rPr lang="zh-CN" altLang="en-US" sz="1400" dirty="0">
                <a:latin typeface="微软雅黑" panose="020B0503020204020204" pitchFamily="34" charset="-122"/>
                <a:ea typeface="微软雅黑" panose="020B0503020204020204" pitchFamily="34" charset="-122"/>
                <a:sym typeface="+mn-ea"/>
              </a:rPr>
              <a:t>企业内部系统间数据共享问题。</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eaLnBrk="1" hangingPunct="1">
              <a:spcBef>
                <a:spcPct val="20000"/>
              </a:spcBef>
              <a:buClr>
                <a:schemeClr val="tx1"/>
              </a:buClr>
            </a:pPr>
            <a:endParaRPr lang="zh-CN" altLang="de-DE" sz="14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9" name="Rectangle 10"/>
          <p:cNvSpPr>
            <a:spLocks noChangeArrowheads="1"/>
          </p:cNvSpPr>
          <p:nvPr/>
        </p:nvSpPr>
        <p:spPr bwMode="auto">
          <a:xfrm>
            <a:off x="6840855" y="2070735"/>
            <a:ext cx="3855085" cy="1464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a14:hiddenLine>
            </a:ext>
          </a:extLst>
        </p:spPr>
        <p:txBody>
          <a:bodyPr wrap="square" lIns="0" tIns="0" rIns="0" bIns="0">
            <a:spAutoFit/>
          </a:bodyPr>
          <a:lstStyle>
            <a:lvl1pPr marL="342900" indent="-342900" eaLnBrk="0" hangingPunct="0">
              <a:tabLst>
                <a:tab pos="8519795" algn="r"/>
              </a:tabLst>
              <a:defRPr sz="1600">
                <a:solidFill>
                  <a:schemeClr val="tx1"/>
                </a:solidFill>
                <a:latin typeface="Arial" panose="020B0604020202020204" pitchFamily="34" charset="0"/>
                <a:ea typeface="Arial Unicode MS" panose="020B0604020202020204" charset="-122"/>
                <a:cs typeface="Arial Unicode MS" panose="020B0604020202020204" charset="-122"/>
              </a:defRPr>
            </a:lvl1pPr>
            <a:lvl2pPr marL="189230" indent="265430" eaLnBrk="0" hangingPunct="0">
              <a:tabLst>
                <a:tab pos="8519795" algn="r"/>
              </a:tabLst>
              <a:defRPr sz="1600">
                <a:solidFill>
                  <a:schemeClr val="tx1"/>
                </a:solidFill>
                <a:latin typeface="Arial" panose="020B0604020202020204" pitchFamily="34" charset="0"/>
                <a:ea typeface="Arial Unicode MS" panose="020B0604020202020204" charset="-122"/>
                <a:cs typeface="Arial Unicode MS" panose="020B0604020202020204" charset="-122"/>
              </a:defRPr>
            </a:lvl2pPr>
            <a:lvl3pPr marL="1143000" indent="-228600" eaLnBrk="0" hangingPunct="0">
              <a:tabLst>
                <a:tab pos="8519795" algn="r"/>
              </a:tabLst>
              <a:defRPr sz="1600">
                <a:solidFill>
                  <a:schemeClr val="tx1"/>
                </a:solidFill>
                <a:latin typeface="Arial" panose="020B0604020202020204" pitchFamily="34" charset="0"/>
                <a:ea typeface="Arial Unicode MS" panose="020B0604020202020204" charset="-122"/>
                <a:cs typeface="Arial Unicode MS" panose="020B0604020202020204" charset="-122"/>
              </a:defRPr>
            </a:lvl3pPr>
            <a:lvl4pPr marL="1600200" indent="-228600" eaLnBrk="0" hangingPunct="0">
              <a:tabLst>
                <a:tab pos="8519795" algn="r"/>
              </a:tabLst>
              <a:defRPr sz="1600">
                <a:solidFill>
                  <a:schemeClr val="tx1"/>
                </a:solidFill>
                <a:latin typeface="Arial" panose="020B0604020202020204" pitchFamily="34" charset="0"/>
                <a:ea typeface="Arial Unicode MS" panose="020B0604020202020204" charset="-122"/>
                <a:cs typeface="Arial Unicode MS" panose="020B0604020202020204" charset="-122"/>
              </a:defRPr>
            </a:lvl4pPr>
            <a:lvl5pPr marL="2057400" indent="-228600" eaLnBrk="0" hangingPunct="0">
              <a:tabLst>
                <a:tab pos="8519795" algn="r"/>
              </a:tabLst>
              <a:defRPr sz="1600">
                <a:solidFill>
                  <a:schemeClr val="tx1"/>
                </a:solidFill>
                <a:latin typeface="Arial" panose="020B0604020202020204" pitchFamily="34" charset="0"/>
                <a:ea typeface="Arial Unicode MS" panose="020B0604020202020204" charset="-122"/>
                <a:cs typeface="Arial Unicode MS" panose="020B0604020202020204" charset="-122"/>
              </a:defRPr>
            </a:lvl5pPr>
            <a:lvl6pPr marL="2514600" indent="-228600" eaLnBrk="0" fontAlgn="base" hangingPunct="0">
              <a:spcBef>
                <a:spcPct val="0"/>
              </a:spcBef>
              <a:spcAft>
                <a:spcPct val="0"/>
              </a:spcAft>
              <a:tabLst>
                <a:tab pos="8519795" algn="r"/>
              </a:tabLst>
              <a:defRPr sz="1600">
                <a:solidFill>
                  <a:schemeClr val="tx1"/>
                </a:solidFill>
                <a:latin typeface="Arial" panose="020B0604020202020204" pitchFamily="34" charset="0"/>
                <a:ea typeface="Arial Unicode MS" panose="020B0604020202020204" charset="-122"/>
                <a:cs typeface="Arial Unicode MS" panose="020B0604020202020204" charset="-122"/>
              </a:defRPr>
            </a:lvl6pPr>
            <a:lvl7pPr marL="2971800" indent="-228600" eaLnBrk="0" fontAlgn="base" hangingPunct="0">
              <a:spcBef>
                <a:spcPct val="0"/>
              </a:spcBef>
              <a:spcAft>
                <a:spcPct val="0"/>
              </a:spcAft>
              <a:tabLst>
                <a:tab pos="8519795" algn="r"/>
              </a:tabLst>
              <a:defRPr sz="1600">
                <a:solidFill>
                  <a:schemeClr val="tx1"/>
                </a:solidFill>
                <a:latin typeface="Arial" panose="020B0604020202020204" pitchFamily="34" charset="0"/>
                <a:ea typeface="Arial Unicode MS" panose="020B0604020202020204" charset="-122"/>
                <a:cs typeface="Arial Unicode MS" panose="020B0604020202020204" charset="-122"/>
              </a:defRPr>
            </a:lvl7pPr>
            <a:lvl8pPr marL="3429000" indent="-228600" eaLnBrk="0" fontAlgn="base" hangingPunct="0">
              <a:spcBef>
                <a:spcPct val="0"/>
              </a:spcBef>
              <a:spcAft>
                <a:spcPct val="0"/>
              </a:spcAft>
              <a:tabLst>
                <a:tab pos="8519795" algn="r"/>
              </a:tabLst>
              <a:defRPr sz="1600">
                <a:solidFill>
                  <a:schemeClr val="tx1"/>
                </a:solidFill>
                <a:latin typeface="Arial" panose="020B0604020202020204" pitchFamily="34" charset="0"/>
                <a:ea typeface="Arial Unicode MS" panose="020B0604020202020204" charset="-122"/>
                <a:cs typeface="Arial Unicode MS" panose="020B0604020202020204" charset="-122"/>
              </a:defRPr>
            </a:lvl8pPr>
            <a:lvl9pPr marL="3886200" indent="-228600" eaLnBrk="0" fontAlgn="base" hangingPunct="0">
              <a:spcBef>
                <a:spcPct val="0"/>
              </a:spcBef>
              <a:spcAft>
                <a:spcPct val="0"/>
              </a:spcAft>
              <a:tabLst>
                <a:tab pos="8519795" algn="r"/>
              </a:tabLst>
              <a:defRPr sz="1600">
                <a:solidFill>
                  <a:schemeClr val="tx1"/>
                </a:solidFill>
                <a:latin typeface="Arial" panose="020B0604020202020204" pitchFamily="34" charset="0"/>
                <a:ea typeface="Arial Unicode MS" panose="020B0604020202020204" charset="-122"/>
                <a:cs typeface="Arial Unicode MS" panose="020B0604020202020204" charset="-122"/>
              </a:defRPr>
            </a:lvl9pPr>
          </a:lstStyle>
          <a:p>
            <a:pPr marL="532130" lvl="1" indent="-342900">
              <a:spcBef>
                <a:spcPct val="20000"/>
              </a:spcBef>
              <a:buClr>
                <a:schemeClr val="tx1"/>
              </a:buClr>
              <a:buAutoNum type="arabicPeriod"/>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员工数：</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20-1500</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人；</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a:p>
            <a:pPr marL="532130" lvl="1" indent="-342900">
              <a:spcBef>
                <a:spcPct val="20000"/>
              </a:spcBef>
              <a:buClr>
                <a:schemeClr val="tx1"/>
              </a:buClr>
              <a:buAutoNum type="arabicPeriod"/>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组织结构：单体公司、集团公司；</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a:p>
            <a:pPr marL="532130" lvl="1" indent="-342900">
              <a:spcBef>
                <a:spcPct val="20000"/>
              </a:spcBef>
              <a:buClr>
                <a:schemeClr val="tx1"/>
              </a:buClr>
              <a:buAutoNum type="arabicPeriod"/>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年营收：</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千万</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-10</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个亿；</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a:p>
            <a:pPr marL="532130" lvl="1" indent="-342900">
              <a:spcBef>
                <a:spcPct val="20000"/>
              </a:spcBef>
              <a:buClr>
                <a:schemeClr val="tx1"/>
              </a:buClr>
              <a:buAutoNum type="arabicPeriod"/>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现有系统：无系统</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仅财务软件</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已有系统但不能满足公司整体规划的需要；</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a:p>
            <a:pPr lvl="1">
              <a:spcBef>
                <a:spcPct val="20000"/>
              </a:spcBef>
              <a:buClr>
                <a:schemeClr val="tx1"/>
              </a:buClr>
            </a:pP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 name="Rectangle 11"/>
          <p:cNvSpPr>
            <a:spLocks noChangeArrowheads="1"/>
          </p:cNvSpPr>
          <p:nvPr/>
        </p:nvSpPr>
        <p:spPr bwMode="auto">
          <a:xfrm>
            <a:off x="1562100" y="4306570"/>
            <a:ext cx="407162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a14:hiddenLine>
            </a:ext>
          </a:extLst>
        </p:spPr>
        <p:txBody>
          <a:bodyPr lIns="0" tIns="0" rIns="0" bIns="0">
            <a:spAutoFit/>
          </a:bodyPr>
          <a:lstStyle>
            <a:lvl1pPr marL="342900" indent="-342900" eaLnBrk="0" hangingPunct="0">
              <a:tabLst>
                <a:tab pos="8519795" algn="r"/>
              </a:tabLst>
              <a:defRPr sz="1600">
                <a:solidFill>
                  <a:schemeClr val="tx1"/>
                </a:solidFill>
                <a:latin typeface="Arial" panose="020B0604020202020204" pitchFamily="34" charset="0"/>
                <a:ea typeface="Arial Unicode MS" panose="020B0604020202020204" charset="-122"/>
                <a:cs typeface="Arial Unicode MS" panose="020B0604020202020204" charset="-122"/>
              </a:defRPr>
            </a:lvl1pPr>
            <a:lvl2pPr marL="189230" indent="265430" eaLnBrk="0" hangingPunct="0">
              <a:tabLst>
                <a:tab pos="8519795" algn="r"/>
              </a:tabLst>
              <a:defRPr sz="1600">
                <a:solidFill>
                  <a:schemeClr val="tx1"/>
                </a:solidFill>
                <a:latin typeface="Arial" panose="020B0604020202020204" pitchFamily="34" charset="0"/>
                <a:ea typeface="Arial Unicode MS" panose="020B0604020202020204" charset="-122"/>
                <a:cs typeface="Arial Unicode MS" panose="020B0604020202020204" charset="-122"/>
              </a:defRPr>
            </a:lvl2pPr>
            <a:lvl3pPr marL="1143000" indent="-228600" eaLnBrk="0" hangingPunct="0">
              <a:tabLst>
                <a:tab pos="8519795" algn="r"/>
              </a:tabLst>
              <a:defRPr sz="1600">
                <a:solidFill>
                  <a:schemeClr val="tx1"/>
                </a:solidFill>
                <a:latin typeface="Arial" panose="020B0604020202020204" pitchFamily="34" charset="0"/>
                <a:ea typeface="Arial Unicode MS" panose="020B0604020202020204" charset="-122"/>
                <a:cs typeface="Arial Unicode MS" panose="020B0604020202020204" charset="-122"/>
              </a:defRPr>
            </a:lvl3pPr>
            <a:lvl4pPr marL="1600200" indent="-228600" eaLnBrk="0" hangingPunct="0">
              <a:tabLst>
                <a:tab pos="8519795" algn="r"/>
              </a:tabLst>
              <a:defRPr sz="1600">
                <a:solidFill>
                  <a:schemeClr val="tx1"/>
                </a:solidFill>
                <a:latin typeface="Arial" panose="020B0604020202020204" pitchFamily="34" charset="0"/>
                <a:ea typeface="Arial Unicode MS" panose="020B0604020202020204" charset="-122"/>
                <a:cs typeface="Arial Unicode MS" panose="020B0604020202020204" charset="-122"/>
              </a:defRPr>
            </a:lvl4pPr>
            <a:lvl5pPr marL="2057400" indent="-228600" eaLnBrk="0" hangingPunct="0">
              <a:tabLst>
                <a:tab pos="8519795" algn="r"/>
              </a:tabLst>
              <a:defRPr sz="1600">
                <a:solidFill>
                  <a:schemeClr val="tx1"/>
                </a:solidFill>
                <a:latin typeface="Arial" panose="020B0604020202020204" pitchFamily="34" charset="0"/>
                <a:ea typeface="Arial Unicode MS" panose="020B0604020202020204" charset="-122"/>
                <a:cs typeface="Arial Unicode MS" panose="020B0604020202020204" charset="-122"/>
              </a:defRPr>
            </a:lvl5pPr>
            <a:lvl6pPr marL="2514600" indent="-228600" eaLnBrk="0" fontAlgn="base" hangingPunct="0">
              <a:spcBef>
                <a:spcPct val="0"/>
              </a:spcBef>
              <a:spcAft>
                <a:spcPct val="0"/>
              </a:spcAft>
              <a:tabLst>
                <a:tab pos="8519795" algn="r"/>
              </a:tabLst>
              <a:defRPr sz="1600">
                <a:solidFill>
                  <a:schemeClr val="tx1"/>
                </a:solidFill>
                <a:latin typeface="Arial" panose="020B0604020202020204" pitchFamily="34" charset="0"/>
                <a:ea typeface="Arial Unicode MS" panose="020B0604020202020204" charset="-122"/>
                <a:cs typeface="Arial Unicode MS" panose="020B0604020202020204" charset="-122"/>
              </a:defRPr>
            </a:lvl6pPr>
            <a:lvl7pPr marL="2971800" indent="-228600" eaLnBrk="0" fontAlgn="base" hangingPunct="0">
              <a:spcBef>
                <a:spcPct val="0"/>
              </a:spcBef>
              <a:spcAft>
                <a:spcPct val="0"/>
              </a:spcAft>
              <a:tabLst>
                <a:tab pos="8519795" algn="r"/>
              </a:tabLst>
              <a:defRPr sz="1600">
                <a:solidFill>
                  <a:schemeClr val="tx1"/>
                </a:solidFill>
                <a:latin typeface="Arial" panose="020B0604020202020204" pitchFamily="34" charset="0"/>
                <a:ea typeface="Arial Unicode MS" panose="020B0604020202020204" charset="-122"/>
                <a:cs typeface="Arial Unicode MS" panose="020B0604020202020204" charset="-122"/>
              </a:defRPr>
            </a:lvl7pPr>
            <a:lvl8pPr marL="3429000" indent="-228600" eaLnBrk="0" fontAlgn="base" hangingPunct="0">
              <a:spcBef>
                <a:spcPct val="0"/>
              </a:spcBef>
              <a:spcAft>
                <a:spcPct val="0"/>
              </a:spcAft>
              <a:tabLst>
                <a:tab pos="8519795" algn="r"/>
              </a:tabLst>
              <a:defRPr sz="1600">
                <a:solidFill>
                  <a:schemeClr val="tx1"/>
                </a:solidFill>
                <a:latin typeface="Arial" panose="020B0604020202020204" pitchFamily="34" charset="0"/>
                <a:ea typeface="Arial Unicode MS" panose="020B0604020202020204" charset="-122"/>
                <a:cs typeface="Arial Unicode MS" panose="020B0604020202020204" charset="-122"/>
              </a:defRPr>
            </a:lvl8pPr>
            <a:lvl9pPr marL="3886200" indent="-228600" eaLnBrk="0" fontAlgn="base" hangingPunct="0">
              <a:spcBef>
                <a:spcPct val="0"/>
              </a:spcBef>
              <a:spcAft>
                <a:spcPct val="0"/>
              </a:spcAft>
              <a:tabLst>
                <a:tab pos="8519795" algn="r"/>
              </a:tabLst>
              <a:defRPr sz="1600">
                <a:solidFill>
                  <a:schemeClr val="tx1"/>
                </a:solidFill>
                <a:latin typeface="Arial" panose="020B0604020202020204" pitchFamily="34" charset="0"/>
                <a:ea typeface="Arial Unicode MS" panose="020B0604020202020204" charset="-122"/>
                <a:cs typeface="Arial Unicode MS" panose="020B0604020202020204" charset="-122"/>
              </a:defRPr>
            </a:lvl9pPr>
          </a:lstStyle>
          <a:p>
            <a:pPr marL="532130" lvl="1" indent="-342900" eaLnBrk="1" hangingPunct="1">
              <a:spcBef>
                <a:spcPct val="20000"/>
              </a:spcBef>
              <a:buClr>
                <a:schemeClr val="tx1"/>
              </a:buClr>
              <a:buAutoNum type="arabicPeriod"/>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接受云计算</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/SaaS</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理念</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基本前提；</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a:p>
            <a:pPr marL="532130" lvl="1" indent="-342900" eaLnBrk="1" hangingPunct="1">
              <a:spcBef>
                <a:spcPct val="20000"/>
              </a:spcBef>
              <a:buClr>
                <a:schemeClr val="tx1"/>
              </a:buClr>
              <a:buAutoNum type="arabicPeriod"/>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预算</a:t>
            </a:r>
            <a:r>
              <a:rPr lang="zh-CN" altLang="en-US" sz="1400" dirty="0" smtClean="0">
                <a:latin typeface="微软雅黑" panose="020B0503020204020204" pitchFamily="34" charset="-122"/>
                <a:ea typeface="微软雅黑" panose="020B0503020204020204" pitchFamily="34" charset="-122"/>
                <a:cs typeface="微软雅黑" panose="020B0503020204020204" pitchFamily="34" charset="-122"/>
              </a:rPr>
              <a:t>在</a:t>
            </a:r>
            <a:r>
              <a:rPr lang="en-US" altLang="zh-CN" sz="1400" dirty="0" smtClean="0">
                <a:latin typeface="微软雅黑" panose="020B0503020204020204" pitchFamily="34" charset="-122"/>
                <a:ea typeface="微软雅黑" panose="020B0503020204020204" pitchFamily="34" charset="-122"/>
                <a:cs typeface="微软雅黑" panose="020B0503020204020204" pitchFamily="34" charset="-122"/>
              </a:rPr>
              <a:t>80</a:t>
            </a:r>
            <a:r>
              <a:rPr lang="zh-CN" altLang="en-US" sz="1400" dirty="0" smtClean="0">
                <a:latin typeface="微软雅黑" panose="020B0503020204020204" pitchFamily="34" charset="-122"/>
                <a:ea typeface="微软雅黑" panose="020B0503020204020204" pitchFamily="34" charset="-122"/>
                <a:cs typeface="微软雅黑" panose="020B0503020204020204" pitchFamily="34" charset="-122"/>
              </a:rPr>
              <a:t>万以上</a:t>
            </a:r>
            <a:r>
              <a:rPr lang="en-US" altLang="zh-CN" sz="1400" dirty="0" smtClean="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必备条件；</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a:p>
            <a:pPr marL="532130" lvl="1" indent="-342900" eaLnBrk="1" hangingPunct="1">
              <a:spcBef>
                <a:spcPct val="20000"/>
              </a:spcBef>
              <a:buClr>
                <a:schemeClr val="tx1"/>
              </a:buClr>
              <a:buAutoNum type="arabicPeriod"/>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强调多组织公司的项目协同</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加分项；</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a:p>
            <a:pPr marL="532130" lvl="1" indent="-342900" eaLnBrk="1" hangingPunct="1">
              <a:spcBef>
                <a:spcPct val="20000"/>
              </a:spcBef>
              <a:buClr>
                <a:schemeClr val="tx1"/>
              </a:buClr>
              <a:buAutoNum type="arabicPeriod"/>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强调降低</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IT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投入及人员成本</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加分项；</a:t>
            </a:r>
            <a:endParaRPr lang="zh-CN" altLang="de-DE" sz="14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1" name="Rectangle 13"/>
          <p:cNvSpPr>
            <a:spLocks noChangeArrowheads="1"/>
          </p:cNvSpPr>
          <p:nvPr/>
        </p:nvSpPr>
        <p:spPr bwMode="auto">
          <a:xfrm>
            <a:off x="1623060" y="1394460"/>
            <a:ext cx="4391025" cy="454660"/>
          </a:xfrm>
          <a:prstGeom prst="rect">
            <a:avLst/>
          </a:prstGeom>
          <a:solidFill>
            <a:srgbClr val="01A2FF"/>
          </a:solidFill>
          <a:ln w="25400">
            <a:solidFill>
              <a:schemeClr val="tx1"/>
            </a:solidFill>
            <a:miter lim="800000"/>
          </a:ln>
        </p:spPr>
        <p:txBody>
          <a:bodyPr wrap="none" lIns="0" tIns="0" rIns="0" bIns="0" anchor="ctr"/>
          <a:lstStyle>
            <a:lvl1pPr eaLnBrk="0" hangingPunct="0">
              <a:defRPr sz="1600">
                <a:solidFill>
                  <a:schemeClr val="tx1"/>
                </a:solidFill>
                <a:latin typeface="Arial" panose="020B0604020202020204" pitchFamily="34" charset="0"/>
                <a:ea typeface="Arial Unicode MS" panose="020B0604020202020204" charset="-122"/>
                <a:cs typeface="Arial Unicode MS" panose="020B0604020202020204" charset="-122"/>
              </a:defRPr>
            </a:lvl1pPr>
            <a:lvl2pPr marL="742950" indent="-285750" eaLnBrk="0" hangingPunct="0">
              <a:defRPr sz="1600">
                <a:solidFill>
                  <a:schemeClr val="tx1"/>
                </a:solidFill>
                <a:latin typeface="Arial" panose="020B0604020202020204" pitchFamily="34" charset="0"/>
                <a:ea typeface="Arial Unicode MS" panose="020B0604020202020204" charset="-122"/>
                <a:cs typeface="Arial Unicode MS" panose="020B0604020202020204" charset="-122"/>
              </a:defRPr>
            </a:lvl2pPr>
            <a:lvl3pPr marL="1143000" indent="-228600" eaLnBrk="0" hangingPunct="0">
              <a:defRPr sz="1600">
                <a:solidFill>
                  <a:schemeClr val="tx1"/>
                </a:solidFill>
                <a:latin typeface="Arial" panose="020B0604020202020204" pitchFamily="34" charset="0"/>
                <a:ea typeface="Arial Unicode MS" panose="020B0604020202020204" charset="-122"/>
                <a:cs typeface="Arial Unicode MS" panose="020B0604020202020204" charset="-122"/>
              </a:defRPr>
            </a:lvl3pPr>
            <a:lvl4pPr marL="1600200" indent="-228600" eaLnBrk="0" hangingPunct="0">
              <a:defRPr sz="1600">
                <a:solidFill>
                  <a:schemeClr val="tx1"/>
                </a:solidFill>
                <a:latin typeface="Arial" panose="020B0604020202020204" pitchFamily="34" charset="0"/>
                <a:ea typeface="Arial Unicode MS" panose="020B0604020202020204" charset="-122"/>
                <a:cs typeface="Arial Unicode MS" panose="020B0604020202020204" charset="-122"/>
              </a:defRPr>
            </a:lvl4pPr>
            <a:lvl5pPr marL="2057400" indent="-228600" eaLnBrk="0" hangingPunct="0">
              <a:defRPr sz="1600">
                <a:solidFill>
                  <a:schemeClr val="tx1"/>
                </a:solidFill>
                <a:latin typeface="Arial" panose="020B0604020202020204" pitchFamily="34" charset="0"/>
                <a:ea typeface="Arial Unicode MS" panose="020B0604020202020204" charset="-122"/>
                <a:cs typeface="Arial Unicode MS" panose="020B0604020202020204"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Arial Unicode MS" panose="020B0604020202020204" charset="-122"/>
                <a:cs typeface="Arial Unicode MS" panose="020B0604020202020204"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Arial Unicode MS" panose="020B0604020202020204" charset="-122"/>
                <a:cs typeface="Arial Unicode MS" panose="020B0604020202020204"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Arial Unicode MS" panose="020B0604020202020204" charset="-122"/>
                <a:cs typeface="Arial Unicode MS" panose="020B0604020202020204"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Arial Unicode MS" panose="020B0604020202020204" charset="-122"/>
                <a:cs typeface="Arial Unicode MS" panose="020B0604020202020204"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32" name="Rectangle 14"/>
          <p:cNvSpPr>
            <a:spLocks noChangeArrowheads="1"/>
          </p:cNvSpPr>
          <p:nvPr/>
        </p:nvSpPr>
        <p:spPr bwMode="auto">
          <a:xfrm>
            <a:off x="6134735" y="1394460"/>
            <a:ext cx="4500880" cy="454660"/>
          </a:xfrm>
          <a:prstGeom prst="rect">
            <a:avLst/>
          </a:prstGeom>
          <a:solidFill>
            <a:srgbClr val="01A2FF"/>
          </a:solidFill>
          <a:ln w="25400">
            <a:solidFill>
              <a:schemeClr val="tx1"/>
            </a:solidFill>
            <a:miter lim="800000"/>
          </a:ln>
        </p:spPr>
        <p:txBody>
          <a:bodyPr wrap="none" lIns="0" tIns="0" rIns="0" bIns="0" anchor="ctr"/>
          <a:lstStyle>
            <a:lvl1pPr eaLnBrk="0" hangingPunct="0">
              <a:defRPr sz="1600">
                <a:solidFill>
                  <a:schemeClr val="tx1"/>
                </a:solidFill>
                <a:latin typeface="Arial" panose="020B0604020202020204" pitchFamily="34" charset="0"/>
                <a:ea typeface="Arial Unicode MS" panose="020B0604020202020204" charset="-122"/>
                <a:cs typeface="Arial Unicode MS" panose="020B0604020202020204" charset="-122"/>
              </a:defRPr>
            </a:lvl1pPr>
            <a:lvl2pPr marL="742950" indent="-285750" eaLnBrk="0" hangingPunct="0">
              <a:defRPr sz="1600">
                <a:solidFill>
                  <a:schemeClr val="tx1"/>
                </a:solidFill>
                <a:latin typeface="Arial" panose="020B0604020202020204" pitchFamily="34" charset="0"/>
                <a:ea typeface="Arial Unicode MS" panose="020B0604020202020204" charset="-122"/>
                <a:cs typeface="Arial Unicode MS" panose="020B0604020202020204" charset="-122"/>
              </a:defRPr>
            </a:lvl2pPr>
            <a:lvl3pPr marL="1143000" indent="-228600" eaLnBrk="0" hangingPunct="0">
              <a:defRPr sz="1600">
                <a:solidFill>
                  <a:schemeClr val="tx1"/>
                </a:solidFill>
                <a:latin typeface="Arial" panose="020B0604020202020204" pitchFamily="34" charset="0"/>
                <a:ea typeface="Arial Unicode MS" panose="020B0604020202020204" charset="-122"/>
                <a:cs typeface="Arial Unicode MS" panose="020B0604020202020204" charset="-122"/>
              </a:defRPr>
            </a:lvl3pPr>
            <a:lvl4pPr marL="1600200" indent="-228600" eaLnBrk="0" hangingPunct="0">
              <a:defRPr sz="1600">
                <a:solidFill>
                  <a:schemeClr val="tx1"/>
                </a:solidFill>
                <a:latin typeface="Arial" panose="020B0604020202020204" pitchFamily="34" charset="0"/>
                <a:ea typeface="Arial Unicode MS" panose="020B0604020202020204" charset="-122"/>
                <a:cs typeface="Arial Unicode MS" panose="020B0604020202020204" charset="-122"/>
              </a:defRPr>
            </a:lvl4pPr>
            <a:lvl5pPr marL="2057400" indent="-228600" eaLnBrk="0" hangingPunct="0">
              <a:defRPr sz="1600">
                <a:solidFill>
                  <a:schemeClr val="tx1"/>
                </a:solidFill>
                <a:latin typeface="Arial" panose="020B0604020202020204" pitchFamily="34" charset="0"/>
                <a:ea typeface="Arial Unicode MS" panose="020B0604020202020204" charset="-122"/>
                <a:cs typeface="Arial Unicode MS" panose="020B0604020202020204"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Arial Unicode MS" panose="020B0604020202020204" charset="-122"/>
                <a:cs typeface="Arial Unicode MS" panose="020B0604020202020204"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Arial Unicode MS" panose="020B0604020202020204" charset="-122"/>
                <a:cs typeface="Arial Unicode MS" panose="020B0604020202020204"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Arial Unicode MS" panose="020B0604020202020204" charset="-122"/>
                <a:cs typeface="Arial Unicode MS" panose="020B0604020202020204"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Arial Unicode MS" panose="020B0604020202020204" charset="-122"/>
                <a:cs typeface="Arial Unicode MS" panose="020B0604020202020204"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33" name="Rectangle 15"/>
          <p:cNvSpPr>
            <a:spLocks noChangeArrowheads="1"/>
          </p:cNvSpPr>
          <p:nvPr/>
        </p:nvSpPr>
        <p:spPr bwMode="auto">
          <a:xfrm>
            <a:off x="1623060" y="5851525"/>
            <a:ext cx="4391025" cy="454660"/>
          </a:xfrm>
          <a:prstGeom prst="rect">
            <a:avLst/>
          </a:prstGeom>
          <a:solidFill>
            <a:srgbClr val="01A2FF"/>
          </a:solidFill>
          <a:ln w="25400">
            <a:solidFill>
              <a:schemeClr val="tx1"/>
            </a:solidFill>
            <a:miter lim="800000"/>
          </a:ln>
        </p:spPr>
        <p:txBody>
          <a:bodyPr wrap="none" lIns="0" tIns="0" rIns="0" bIns="0" anchor="ctr"/>
          <a:lstStyle>
            <a:lvl1pPr eaLnBrk="0" hangingPunct="0">
              <a:defRPr sz="1600">
                <a:solidFill>
                  <a:schemeClr val="tx1"/>
                </a:solidFill>
                <a:latin typeface="Arial" panose="020B0604020202020204" pitchFamily="34" charset="0"/>
                <a:ea typeface="Arial Unicode MS" panose="020B0604020202020204" charset="-122"/>
                <a:cs typeface="Arial Unicode MS" panose="020B0604020202020204" charset="-122"/>
              </a:defRPr>
            </a:lvl1pPr>
            <a:lvl2pPr marL="742950" indent="-285750" eaLnBrk="0" hangingPunct="0">
              <a:defRPr sz="1600">
                <a:solidFill>
                  <a:schemeClr val="tx1"/>
                </a:solidFill>
                <a:latin typeface="Arial" panose="020B0604020202020204" pitchFamily="34" charset="0"/>
                <a:ea typeface="Arial Unicode MS" panose="020B0604020202020204" charset="-122"/>
                <a:cs typeface="Arial Unicode MS" panose="020B0604020202020204" charset="-122"/>
              </a:defRPr>
            </a:lvl2pPr>
            <a:lvl3pPr marL="1143000" indent="-228600" eaLnBrk="0" hangingPunct="0">
              <a:defRPr sz="1600">
                <a:solidFill>
                  <a:schemeClr val="tx1"/>
                </a:solidFill>
                <a:latin typeface="Arial" panose="020B0604020202020204" pitchFamily="34" charset="0"/>
                <a:ea typeface="Arial Unicode MS" panose="020B0604020202020204" charset="-122"/>
                <a:cs typeface="Arial Unicode MS" panose="020B0604020202020204" charset="-122"/>
              </a:defRPr>
            </a:lvl3pPr>
            <a:lvl4pPr marL="1600200" indent="-228600" eaLnBrk="0" hangingPunct="0">
              <a:defRPr sz="1600">
                <a:solidFill>
                  <a:schemeClr val="tx1"/>
                </a:solidFill>
                <a:latin typeface="Arial" panose="020B0604020202020204" pitchFamily="34" charset="0"/>
                <a:ea typeface="Arial Unicode MS" panose="020B0604020202020204" charset="-122"/>
                <a:cs typeface="Arial Unicode MS" panose="020B0604020202020204" charset="-122"/>
              </a:defRPr>
            </a:lvl4pPr>
            <a:lvl5pPr marL="2057400" indent="-228600" eaLnBrk="0" hangingPunct="0">
              <a:defRPr sz="1600">
                <a:solidFill>
                  <a:schemeClr val="tx1"/>
                </a:solidFill>
                <a:latin typeface="Arial" panose="020B0604020202020204" pitchFamily="34" charset="0"/>
                <a:ea typeface="Arial Unicode MS" panose="020B0604020202020204" charset="-122"/>
                <a:cs typeface="Arial Unicode MS" panose="020B0604020202020204"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Arial Unicode MS" panose="020B0604020202020204" charset="-122"/>
                <a:cs typeface="Arial Unicode MS" panose="020B0604020202020204"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Arial Unicode MS" panose="020B0604020202020204" charset="-122"/>
                <a:cs typeface="Arial Unicode MS" panose="020B0604020202020204"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Arial Unicode MS" panose="020B0604020202020204" charset="-122"/>
                <a:cs typeface="Arial Unicode MS" panose="020B0604020202020204"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Arial Unicode MS" panose="020B0604020202020204" charset="-122"/>
                <a:cs typeface="Arial Unicode MS" panose="020B0604020202020204"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34" name="Rectangle 16"/>
          <p:cNvSpPr>
            <a:spLocks noChangeArrowheads="1"/>
          </p:cNvSpPr>
          <p:nvPr/>
        </p:nvSpPr>
        <p:spPr bwMode="auto">
          <a:xfrm>
            <a:off x="6134735" y="5851525"/>
            <a:ext cx="4500880" cy="454660"/>
          </a:xfrm>
          <a:prstGeom prst="rect">
            <a:avLst/>
          </a:prstGeom>
          <a:solidFill>
            <a:srgbClr val="01A2FF"/>
          </a:solidFill>
          <a:ln w="25400">
            <a:solidFill>
              <a:schemeClr val="tx1"/>
            </a:solidFill>
            <a:miter lim="800000"/>
          </a:ln>
        </p:spPr>
        <p:txBody>
          <a:bodyPr wrap="none" lIns="0" tIns="0" rIns="0" bIns="0" anchor="ctr"/>
          <a:lstStyle>
            <a:lvl1pPr eaLnBrk="0" hangingPunct="0">
              <a:defRPr sz="1600">
                <a:solidFill>
                  <a:schemeClr val="tx1"/>
                </a:solidFill>
                <a:latin typeface="Arial" panose="020B0604020202020204" pitchFamily="34" charset="0"/>
                <a:ea typeface="Arial Unicode MS" panose="020B0604020202020204" charset="-122"/>
                <a:cs typeface="Arial Unicode MS" panose="020B0604020202020204" charset="-122"/>
              </a:defRPr>
            </a:lvl1pPr>
            <a:lvl2pPr marL="742950" indent="-285750" eaLnBrk="0" hangingPunct="0">
              <a:defRPr sz="1600">
                <a:solidFill>
                  <a:schemeClr val="tx1"/>
                </a:solidFill>
                <a:latin typeface="Arial" panose="020B0604020202020204" pitchFamily="34" charset="0"/>
                <a:ea typeface="Arial Unicode MS" panose="020B0604020202020204" charset="-122"/>
                <a:cs typeface="Arial Unicode MS" panose="020B0604020202020204" charset="-122"/>
              </a:defRPr>
            </a:lvl2pPr>
            <a:lvl3pPr marL="1143000" indent="-228600" eaLnBrk="0" hangingPunct="0">
              <a:defRPr sz="1600">
                <a:solidFill>
                  <a:schemeClr val="tx1"/>
                </a:solidFill>
                <a:latin typeface="Arial" panose="020B0604020202020204" pitchFamily="34" charset="0"/>
                <a:ea typeface="Arial Unicode MS" panose="020B0604020202020204" charset="-122"/>
                <a:cs typeface="Arial Unicode MS" panose="020B0604020202020204" charset="-122"/>
              </a:defRPr>
            </a:lvl3pPr>
            <a:lvl4pPr marL="1600200" indent="-228600" eaLnBrk="0" hangingPunct="0">
              <a:defRPr sz="1600">
                <a:solidFill>
                  <a:schemeClr val="tx1"/>
                </a:solidFill>
                <a:latin typeface="Arial" panose="020B0604020202020204" pitchFamily="34" charset="0"/>
                <a:ea typeface="Arial Unicode MS" panose="020B0604020202020204" charset="-122"/>
                <a:cs typeface="Arial Unicode MS" panose="020B0604020202020204" charset="-122"/>
              </a:defRPr>
            </a:lvl4pPr>
            <a:lvl5pPr marL="2057400" indent="-228600" eaLnBrk="0" hangingPunct="0">
              <a:defRPr sz="1600">
                <a:solidFill>
                  <a:schemeClr val="tx1"/>
                </a:solidFill>
                <a:latin typeface="Arial" panose="020B0604020202020204" pitchFamily="34" charset="0"/>
                <a:ea typeface="Arial Unicode MS" panose="020B0604020202020204" charset="-122"/>
                <a:cs typeface="Arial Unicode MS" panose="020B0604020202020204"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Arial Unicode MS" panose="020B0604020202020204" charset="-122"/>
                <a:cs typeface="Arial Unicode MS" panose="020B0604020202020204"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Arial Unicode MS" panose="020B0604020202020204" charset="-122"/>
                <a:cs typeface="Arial Unicode MS" panose="020B0604020202020204"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Arial Unicode MS" panose="020B0604020202020204" charset="-122"/>
                <a:cs typeface="Arial Unicode MS" panose="020B0604020202020204"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Arial Unicode MS" panose="020B0604020202020204" charset="-122"/>
                <a:cs typeface="Arial Unicode MS" panose="020B0604020202020204"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35" name="Text Box 17"/>
          <p:cNvSpPr txBox="1">
            <a:spLocks noChangeArrowheads="1"/>
          </p:cNvSpPr>
          <p:nvPr/>
        </p:nvSpPr>
        <p:spPr bwMode="auto">
          <a:xfrm>
            <a:off x="1813560" y="1478915"/>
            <a:ext cx="4013835" cy="2457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a14:hiddenLine>
            </a:ext>
          </a:extLst>
        </p:spPr>
        <p:txBody>
          <a:bodyPr lIns="0" tIns="0" rIns="0" bIns="0" anchor="ctr">
            <a:spAutoFit/>
          </a:bodyPr>
          <a:lstStyle>
            <a:lvl1pPr eaLnBrk="0" hangingPunct="0">
              <a:defRPr sz="1600">
                <a:solidFill>
                  <a:schemeClr val="tx1"/>
                </a:solidFill>
                <a:latin typeface="Arial" panose="020B0604020202020204" pitchFamily="34" charset="0"/>
                <a:ea typeface="Arial Unicode MS" panose="020B0604020202020204" charset="-122"/>
                <a:cs typeface="Arial Unicode MS" panose="020B0604020202020204" charset="-122"/>
              </a:defRPr>
            </a:lvl1pPr>
            <a:lvl2pPr marL="742950" indent="-285750" eaLnBrk="0" hangingPunct="0">
              <a:defRPr sz="1600">
                <a:solidFill>
                  <a:schemeClr val="tx1"/>
                </a:solidFill>
                <a:latin typeface="Arial" panose="020B0604020202020204" pitchFamily="34" charset="0"/>
                <a:ea typeface="Arial Unicode MS" panose="020B0604020202020204" charset="-122"/>
                <a:cs typeface="Arial Unicode MS" panose="020B0604020202020204" charset="-122"/>
              </a:defRPr>
            </a:lvl2pPr>
            <a:lvl3pPr marL="1143000" indent="-228600" eaLnBrk="0" hangingPunct="0">
              <a:defRPr sz="1600">
                <a:solidFill>
                  <a:schemeClr val="tx1"/>
                </a:solidFill>
                <a:latin typeface="Arial" panose="020B0604020202020204" pitchFamily="34" charset="0"/>
                <a:ea typeface="Arial Unicode MS" panose="020B0604020202020204" charset="-122"/>
                <a:cs typeface="Arial Unicode MS" panose="020B0604020202020204" charset="-122"/>
              </a:defRPr>
            </a:lvl3pPr>
            <a:lvl4pPr marL="1600200" indent="-228600" eaLnBrk="0" hangingPunct="0">
              <a:defRPr sz="1600">
                <a:solidFill>
                  <a:schemeClr val="tx1"/>
                </a:solidFill>
                <a:latin typeface="Arial" panose="020B0604020202020204" pitchFamily="34" charset="0"/>
                <a:ea typeface="Arial Unicode MS" panose="020B0604020202020204" charset="-122"/>
                <a:cs typeface="Arial Unicode MS" panose="020B0604020202020204" charset="-122"/>
              </a:defRPr>
            </a:lvl4pPr>
            <a:lvl5pPr marL="2057400" indent="-228600" eaLnBrk="0" hangingPunct="0">
              <a:defRPr sz="1600">
                <a:solidFill>
                  <a:schemeClr val="tx1"/>
                </a:solidFill>
                <a:latin typeface="Arial" panose="020B0604020202020204" pitchFamily="34" charset="0"/>
                <a:ea typeface="Arial Unicode MS" panose="020B0604020202020204" charset="-122"/>
                <a:cs typeface="Arial Unicode MS" panose="020B0604020202020204"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Arial Unicode MS" panose="020B0604020202020204" charset="-122"/>
                <a:cs typeface="Arial Unicode MS" panose="020B0604020202020204"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Arial Unicode MS" panose="020B0604020202020204" charset="-122"/>
                <a:cs typeface="Arial Unicode MS" panose="020B0604020202020204"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Arial Unicode MS" panose="020B0604020202020204" charset="-122"/>
                <a:cs typeface="Arial Unicode MS" panose="020B0604020202020204"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Arial Unicode MS" panose="020B0604020202020204" charset="-122"/>
                <a:cs typeface="Arial Unicode MS" panose="020B0604020202020204" charset="-122"/>
              </a:defRPr>
            </a:lvl9pPr>
          </a:lstStyle>
          <a:p>
            <a:r>
              <a:rPr kumimoji="1" lang="zh-CN" altLang="en-US" b="1" dirty="0">
                <a:solidFill>
                  <a:schemeClr val="bg1"/>
                </a:solidFill>
                <a:latin typeface="微软雅黑" panose="020B0503020204020204" pitchFamily="34" charset="-122"/>
                <a:ea typeface="微软雅黑" panose="020B0503020204020204" pitchFamily="34" charset="-122"/>
              </a:rPr>
              <a:t>客户痛点分析</a:t>
            </a:r>
          </a:p>
        </p:txBody>
      </p:sp>
      <p:sp>
        <p:nvSpPr>
          <p:cNvPr id="36" name="Text Box 18"/>
          <p:cNvSpPr txBox="1">
            <a:spLocks noChangeArrowheads="1"/>
          </p:cNvSpPr>
          <p:nvPr/>
        </p:nvSpPr>
        <p:spPr bwMode="auto">
          <a:xfrm>
            <a:off x="6321425" y="1478915"/>
            <a:ext cx="4015105" cy="2457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a14:hiddenLine>
            </a:ext>
          </a:extLst>
        </p:spPr>
        <p:txBody>
          <a:bodyPr lIns="0" tIns="0" rIns="0" bIns="0" anchor="ctr">
            <a:spAutoFit/>
          </a:bodyPr>
          <a:lstStyle>
            <a:lvl1pPr eaLnBrk="0" hangingPunct="0">
              <a:defRPr sz="1600">
                <a:solidFill>
                  <a:schemeClr val="tx1"/>
                </a:solidFill>
                <a:latin typeface="Arial" panose="020B0604020202020204" pitchFamily="34" charset="0"/>
                <a:ea typeface="Arial Unicode MS" panose="020B0604020202020204" charset="-122"/>
                <a:cs typeface="Arial Unicode MS" panose="020B0604020202020204" charset="-122"/>
              </a:defRPr>
            </a:lvl1pPr>
            <a:lvl2pPr marL="742950" indent="-285750" eaLnBrk="0" hangingPunct="0">
              <a:defRPr sz="1600">
                <a:solidFill>
                  <a:schemeClr val="tx1"/>
                </a:solidFill>
                <a:latin typeface="Arial" panose="020B0604020202020204" pitchFamily="34" charset="0"/>
                <a:ea typeface="Arial Unicode MS" panose="020B0604020202020204" charset="-122"/>
                <a:cs typeface="Arial Unicode MS" panose="020B0604020202020204" charset="-122"/>
              </a:defRPr>
            </a:lvl2pPr>
            <a:lvl3pPr marL="1143000" indent="-228600" eaLnBrk="0" hangingPunct="0">
              <a:defRPr sz="1600">
                <a:solidFill>
                  <a:schemeClr val="tx1"/>
                </a:solidFill>
                <a:latin typeface="Arial" panose="020B0604020202020204" pitchFamily="34" charset="0"/>
                <a:ea typeface="Arial Unicode MS" panose="020B0604020202020204" charset="-122"/>
                <a:cs typeface="Arial Unicode MS" panose="020B0604020202020204" charset="-122"/>
              </a:defRPr>
            </a:lvl3pPr>
            <a:lvl4pPr marL="1600200" indent="-228600" eaLnBrk="0" hangingPunct="0">
              <a:defRPr sz="1600">
                <a:solidFill>
                  <a:schemeClr val="tx1"/>
                </a:solidFill>
                <a:latin typeface="Arial" panose="020B0604020202020204" pitchFamily="34" charset="0"/>
                <a:ea typeface="Arial Unicode MS" panose="020B0604020202020204" charset="-122"/>
                <a:cs typeface="Arial Unicode MS" panose="020B0604020202020204" charset="-122"/>
              </a:defRPr>
            </a:lvl4pPr>
            <a:lvl5pPr marL="2057400" indent="-228600" eaLnBrk="0" hangingPunct="0">
              <a:defRPr sz="1600">
                <a:solidFill>
                  <a:schemeClr val="tx1"/>
                </a:solidFill>
                <a:latin typeface="Arial" panose="020B0604020202020204" pitchFamily="34" charset="0"/>
                <a:ea typeface="Arial Unicode MS" panose="020B0604020202020204" charset="-122"/>
                <a:cs typeface="Arial Unicode MS" panose="020B0604020202020204"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Arial Unicode MS" panose="020B0604020202020204" charset="-122"/>
                <a:cs typeface="Arial Unicode MS" panose="020B0604020202020204"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Arial Unicode MS" panose="020B0604020202020204" charset="-122"/>
                <a:cs typeface="Arial Unicode MS" panose="020B0604020202020204"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Arial Unicode MS" panose="020B0604020202020204" charset="-122"/>
                <a:cs typeface="Arial Unicode MS" panose="020B0604020202020204"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Arial Unicode MS" panose="020B0604020202020204" charset="-122"/>
                <a:cs typeface="Arial Unicode MS" panose="020B0604020202020204" charset="-122"/>
              </a:defRPr>
            </a:lvl9pPr>
          </a:lstStyle>
          <a:p>
            <a:r>
              <a:rPr kumimoji="1" lang="zh-CN" altLang="en-US" b="1" dirty="0">
                <a:solidFill>
                  <a:schemeClr val="bg1"/>
                </a:solidFill>
                <a:latin typeface="微软雅黑" panose="020B0503020204020204" pitchFamily="34" charset="-122"/>
                <a:ea typeface="微软雅黑" panose="020B0503020204020204" pitchFamily="34" charset="-122"/>
              </a:rPr>
              <a:t>客户背景</a:t>
            </a:r>
          </a:p>
        </p:txBody>
      </p:sp>
      <p:sp>
        <p:nvSpPr>
          <p:cNvPr id="37" name="Text Box 19"/>
          <p:cNvSpPr txBox="1">
            <a:spLocks noChangeArrowheads="1"/>
          </p:cNvSpPr>
          <p:nvPr/>
        </p:nvSpPr>
        <p:spPr bwMode="auto">
          <a:xfrm>
            <a:off x="1813560" y="5937885"/>
            <a:ext cx="4013835" cy="2457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a14:hiddenLine>
            </a:ext>
          </a:extLst>
        </p:spPr>
        <p:txBody>
          <a:bodyPr lIns="0" tIns="0" rIns="0" bIns="0" anchor="ctr">
            <a:spAutoFit/>
          </a:bodyPr>
          <a:lstStyle>
            <a:lvl1pPr eaLnBrk="0" hangingPunct="0">
              <a:defRPr sz="1600">
                <a:solidFill>
                  <a:schemeClr val="tx1"/>
                </a:solidFill>
                <a:latin typeface="Arial" panose="020B0604020202020204" pitchFamily="34" charset="0"/>
                <a:ea typeface="Arial Unicode MS" panose="020B0604020202020204" charset="-122"/>
                <a:cs typeface="Arial Unicode MS" panose="020B0604020202020204" charset="-122"/>
              </a:defRPr>
            </a:lvl1pPr>
            <a:lvl2pPr marL="742950" indent="-285750" eaLnBrk="0" hangingPunct="0">
              <a:defRPr sz="1600">
                <a:solidFill>
                  <a:schemeClr val="tx1"/>
                </a:solidFill>
                <a:latin typeface="Arial" panose="020B0604020202020204" pitchFamily="34" charset="0"/>
                <a:ea typeface="Arial Unicode MS" panose="020B0604020202020204" charset="-122"/>
                <a:cs typeface="Arial Unicode MS" panose="020B0604020202020204" charset="-122"/>
              </a:defRPr>
            </a:lvl2pPr>
            <a:lvl3pPr marL="1143000" indent="-228600" eaLnBrk="0" hangingPunct="0">
              <a:defRPr sz="1600">
                <a:solidFill>
                  <a:schemeClr val="tx1"/>
                </a:solidFill>
                <a:latin typeface="Arial" panose="020B0604020202020204" pitchFamily="34" charset="0"/>
                <a:ea typeface="Arial Unicode MS" panose="020B0604020202020204" charset="-122"/>
                <a:cs typeface="Arial Unicode MS" panose="020B0604020202020204" charset="-122"/>
              </a:defRPr>
            </a:lvl3pPr>
            <a:lvl4pPr marL="1600200" indent="-228600" eaLnBrk="0" hangingPunct="0">
              <a:defRPr sz="1600">
                <a:solidFill>
                  <a:schemeClr val="tx1"/>
                </a:solidFill>
                <a:latin typeface="Arial" panose="020B0604020202020204" pitchFamily="34" charset="0"/>
                <a:ea typeface="Arial Unicode MS" panose="020B0604020202020204" charset="-122"/>
                <a:cs typeface="Arial Unicode MS" panose="020B0604020202020204" charset="-122"/>
              </a:defRPr>
            </a:lvl4pPr>
            <a:lvl5pPr marL="2057400" indent="-228600" eaLnBrk="0" hangingPunct="0">
              <a:defRPr sz="1600">
                <a:solidFill>
                  <a:schemeClr val="tx1"/>
                </a:solidFill>
                <a:latin typeface="Arial" panose="020B0604020202020204" pitchFamily="34" charset="0"/>
                <a:ea typeface="Arial Unicode MS" panose="020B0604020202020204" charset="-122"/>
                <a:cs typeface="Arial Unicode MS" panose="020B0604020202020204"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Arial Unicode MS" panose="020B0604020202020204" charset="-122"/>
                <a:cs typeface="Arial Unicode MS" panose="020B0604020202020204"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Arial Unicode MS" panose="020B0604020202020204" charset="-122"/>
                <a:cs typeface="Arial Unicode MS" panose="020B0604020202020204"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Arial Unicode MS" panose="020B0604020202020204" charset="-122"/>
                <a:cs typeface="Arial Unicode MS" panose="020B0604020202020204"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Arial Unicode MS" panose="020B0604020202020204" charset="-122"/>
                <a:cs typeface="Arial Unicode MS" panose="020B0604020202020204" charset="-122"/>
              </a:defRPr>
            </a:lvl9pPr>
          </a:lstStyle>
          <a:p>
            <a:r>
              <a:rPr kumimoji="1" lang="zh-CN" altLang="en-US" b="1" dirty="0">
                <a:solidFill>
                  <a:schemeClr val="bg1"/>
                </a:solidFill>
                <a:latin typeface="微软雅黑" panose="020B0503020204020204" pitchFamily="34" charset="-122"/>
                <a:ea typeface="微软雅黑" panose="020B0503020204020204" pitchFamily="34" charset="-122"/>
              </a:rPr>
              <a:t>客户选型标准</a:t>
            </a:r>
          </a:p>
        </p:txBody>
      </p:sp>
      <p:sp>
        <p:nvSpPr>
          <p:cNvPr id="38" name="Text Box 20"/>
          <p:cNvSpPr txBox="1">
            <a:spLocks noChangeArrowheads="1"/>
          </p:cNvSpPr>
          <p:nvPr/>
        </p:nvSpPr>
        <p:spPr bwMode="auto">
          <a:xfrm>
            <a:off x="6321425" y="5937885"/>
            <a:ext cx="4015105" cy="2457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a14:hiddenLine>
            </a:ext>
          </a:extLst>
        </p:spPr>
        <p:txBody>
          <a:bodyPr lIns="0" tIns="0" rIns="0" bIns="0" anchor="ctr">
            <a:spAutoFit/>
          </a:bodyPr>
          <a:lstStyle>
            <a:lvl1pPr eaLnBrk="0" hangingPunct="0">
              <a:defRPr sz="1600">
                <a:solidFill>
                  <a:schemeClr val="tx1"/>
                </a:solidFill>
                <a:latin typeface="Arial" panose="020B0604020202020204" pitchFamily="34" charset="0"/>
                <a:ea typeface="Arial Unicode MS" panose="020B0604020202020204" charset="-122"/>
                <a:cs typeface="Arial Unicode MS" panose="020B0604020202020204" charset="-122"/>
              </a:defRPr>
            </a:lvl1pPr>
            <a:lvl2pPr marL="742950" indent="-285750" eaLnBrk="0" hangingPunct="0">
              <a:defRPr sz="1600">
                <a:solidFill>
                  <a:schemeClr val="tx1"/>
                </a:solidFill>
                <a:latin typeface="Arial" panose="020B0604020202020204" pitchFamily="34" charset="0"/>
                <a:ea typeface="Arial Unicode MS" panose="020B0604020202020204" charset="-122"/>
                <a:cs typeface="Arial Unicode MS" panose="020B0604020202020204" charset="-122"/>
              </a:defRPr>
            </a:lvl2pPr>
            <a:lvl3pPr marL="1143000" indent="-228600" eaLnBrk="0" hangingPunct="0">
              <a:defRPr sz="1600">
                <a:solidFill>
                  <a:schemeClr val="tx1"/>
                </a:solidFill>
                <a:latin typeface="Arial" panose="020B0604020202020204" pitchFamily="34" charset="0"/>
                <a:ea typeface="Arial Unicode MS" panose="020B0604020202020204" charset="-122"/>
                <a:cs typeface="Arial Unicode MS" panose="020B0604020202020204" charset="-122"/>
              </a:defRPr>
            </a:lvl3pPr>
            <a:lvl4pPr marL="1600200" indent="-228600" eaLnBrk="0" hangingPunct="0">
              <a:defRPr sz="1600">
                <a:solidFill>
                  <a:schemeClr val="tx1"/>
                </a:solidFill>
                <a:latin typeface="Arial" panose="020B0604020202020204" pitchFamily="34" charset="0"/>
                <a:ea typeface="Arial Unicode MS" panose="020B0604020202020204" charset="-122"/>
                <a:cs typeface="Arial Unicode MS" panose="020B0604020202020204" charset="-122"/>
              </a:defRPr>
            </a:lvl4pPr>
            <a:lvl5pPr marL="2057400" indent="-228600" eaLnBrk="0" hangingPunct="0">
              <a:defRPr sz="1600">
                <a:solidFill>
                  <a:schemeClr val="tx1"/>
                </a:solidFill>
                <a:latin typeface="Arial" panose="020B0604020202020204" pitchFamily="34" charset="0"/>
                <a:ea typeface="Arial Unicode MS" panose="020B0604020202020204" charset="-122"/>
                <a:cs typeface="Arial Unicode MS" panose="020B0604020202020204"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Arial Unicode MS" panose="020B0604020202020204" charset="-122"/>
                <a:cs typeface="Arial Unicode MS" panose="020B0604020202020204"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Arial Unicode MS" panose="020B0604020202020204" charset="-122"/>
                <a:cs typeface="Arial Unicode MS" panose="020B0604020202020204"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Arial Unicode MS" panose="020B0604020202020204" charset="-122"/>
                <a:cs typeface="Arial Unicode MS" panose="020B0604020202020204"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Arial Unicode MS" panose="020B0604020202020204" charset="-122"/>
                <a:cs typeface="Arial Unicode MS" panose="020B0604020202020204" charset="-122"/>
              </a:defRPr>
            </a:lvl9pPr>
          </a:lstStyle>
          <a:p>
            <a:r>
              <a:rPr kumimoji="1" lang="zh-CN" altLang="en-US" b="1" dirty="0">
                <a:solidFill>
                  <a:schemeClr val="bg1"/>
                </a:solidFill>
                <a:latin typeface="微软雅黑" panose="020B0503020204020204" pitchFamily="34" charset="-122"/>
                <a:ea typeface="微软雅黑" panose="020B0503020204020204" pitchFamily="34" charset="-122"/>
              </a:rPr>
              <a:t>适用客户行业</a:t>
            </a:r>
          </a:p>
        </p:txBody>
      </p:sp>
      <p:sp>
        <p:nvSpPr>
          <p:cNvPr id="39" name="Rectangle 11"/>
          <p:cNvSpPr>
            <a:spLocks noChangeArrowheads="1"/>
          </p:cNvSpPr>
          <p:nvPr/>
        </p:nvSpPr>
        <p:spPr bwMode="auto">
          <a:xfrm>
            <a:off x="6938010" y="4306570"/>
            <a:ext cx="3597275" cy="13785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a14:hiddenLine>
            </a:ext>
          </a:extLst>
        </p:spPr>
        <p:txBody>
          <a:bodyPr wrap="square" lIns="0" tIns="0" rIns="0" bIns="0">
            <a:spAutoFit/>
          </a:bodyPr>
          <a:lstStyle>
            <a:lvl1pPr marL="342900" indent="-342900" eaLnBrk="0" hangingPunct="0">
              <a:tabLst>
                <a:tab pos="8519795" algn="r"/>
              </a:tabLst>
              <a:defRPr sz="1600">
                <a:solidFill>
                  <a:schemeClr val="tx1"/>
                </a:solidFill>
                <a:latin typeface="Arial" panose="020B0604020202020204" pitchFamily="34" charset="0"/>
                <a:ea typeface="Arial Unicode MS" panose="020B0604020202020204" charset="-122"/>
                <a:cs typeface="Arial Unicode MS" panose="020B0604020202020204" charset="-122"/>
              </a:defRPr>
            </a:lvl1pPr>
            <a:lvl2pPr marL="189230" indent="265430" eaLnBrk="0" hangingPunct="0">
              <a:tabLst>
                <a:tab pos="8519795" algn="r"/>
              </a:tabLst>
              <a:defRPr sz="1600">
                <a:solidFill>
                  <a:schemeClr val="tx1"/>
                </a:solidFill>
                <a:latin typeface="Arial" panose="020B0604020202020204" pitchFamily="34" charset="0"/>
                <a:ea typeface="Arial Unicode MS" panose="020B0604020202020204" charset="-122"/>
                <a:cs typeface="Arial Unicode MS" panose="020B0604020202020204" charset="-122"/>
              </a:defRPr>
            </a:lvl2pPr>
            <a:lvl3pPr marL="1143000" indent="-228600" eaLnBrk="0" hangingPunct="0">
              <a:tabLst>
                <a:tab pos="8519795" algn="r"/>
              </a:tabLst>
              <a:defRPr sz="1600">
                <a:solidFill>
                  <a:schemeClr val="tx1"/>
                </a:solidFill>
                <a:latin typeface="Arial" panose="020B0604020202020204" pitchFamily="34" charset="0"/>
                <a:ea typeface="Arial Unicode MS" panose="020B0604020202020204" charset="-122"/>
                <a:cs typeface="Arial Unicode MS" panose="020B0604020202020204" charset="-122"/>
              </a:defRPr>
            </a:lvl3pPr>
            <a:lvl4pPr marL="1600200" indent="-228600" eaLnBrk="0" hangingPunct="0">
              <a:tabLst>
                <a:tab pos="8519795" algn="r"/>
              </a:tabLst>
              <a:defRPr sz="1600">
                <a:solidFill>
                  <a:schemeClr val="tx1"/>
                </a:solidFill>
                <a:latin typeface="Arial" panose="020B0604020202020204" pitchFamily="34" charset="0"/>
                <a:ea typeface="Arial Unicode MS" panose="020B0604020202020204" charset="-122"/>
                <a:cs typeface="Arial Unicode MS" panose="020B0604020202020204" charset="-122"/>
              </a:defRPr>
            </a:lvl4pPr>
            <a:lvl5pPr marL="2057400" indent="-228600" eaLnBrk="0" hangingPunct="0">
              <a:tabLst>
                <a:tab pos="8519795" algn="r"/>
              </a:tabLst>
              <a:defRPr sz="1600">
                <a:solidFill>
                  <a:schemeClr val="tx1"/>
                </a:solidFill>
                <a:latin typeface="Arial" panose="020B0604020202020204" pitchFamily="34" charset="0"/>
                <a:ea typeface="Arial Unicode MS" panose="020B0604020202020204" charset="-122"/>
                <a:cs typeface="Arial Unicode MS" panose="020B0604020202020204" charset="-122"/>
              </a:defRPr>
            </a:lvl5pPr>
            <a:lvl6pPr marL="2514600" indent="-228600" eaLnBrk="0" fontAlgn="base" hangingPunct="0">
              <a:spcBef>
                <a:spcPct val="0"/>
              </a:spcBef>
              <a:spcAft>
                <a:spcPct val="0"/>
              </a:spcAft>
              <a:tabLst>
                <a:tab pos="8519795" algn="r"/>
              </a:tabLst>
              <a:defRPr sz="1600">
                <a:solidFill>
                  <a:schemeClr val="tx1"/>
                </a:solidFill>
                <a:latin typeface="Arial" panose="020B0604020202020204" pitchFamily="34" charset="0"/>
                <a:ea typeface="Arial Unicode MS" panose="020B0604020202020204" charset="-122"/>
                <a:cs typeface="Arial Unicode MS" panose="020B0604020202020204" charset="-122"/>
              </a:defRPr>
            </a:lvl6pPr>
            <a:lvl7pPr marL="2971800" indent="-228600" eaLnBrk="0" fontAlgn="base" hangingPunct="0">
              <a:spcBef>
                <a:spcPct val="0"/>
              </a:spcBef>
              <a:spcAft>
                <a:spcPct val="0"/>
              </a:spcAft>
              <a:tabLst>
                <a:tab pos="8519795" algn="r"/>
              </a:tabLst>
              <a:defRPr sz="1600">
                <a:solidFill>
                  <a:schemeClr val="tx1"/>
                </a:solidFill>
                <a:latin typeface="Arial" panose="020B0604020202020204" pitchFamily="34" charset="0"/>
                <a:ea typeface="Arial Unicode MS" panose="020B0604020202020204" charset="-122"/>
                <a:cs typeface="Arial Unicode MS" panose="020B0604020202020204" charset="-122"/>
              </a:defRPr>
            </a:lvl7pPr>
            <a:lvl8pPr marL="3429000" indent="-228600" eaLnBrk="0" fontAlgn="base" hangingPunct="0">
              <a:spcBef>
                <a:spcPct val="0"/>
              </a:spcBef>
              <a:spcAft>
                <a:spcPct val="0"/>
              </a:spcAft>
              <a:tabLst>
                <a:tab pos="8519795" algn="r"/>
              </a:tabLst>
              <a:defRPr sz="1600">
                <a:solidFill>
                  <a:schemeClr val="tx1"/>
                </a:solidFill>
                <a:latin typeface="Arial" panose="020B0604020202020204" pitchFamily="34" charset="0"/>
                <a:ea typeface="Arial Unicode MS" panose="020B0604020202020204" charset="-122"/>
                <a:cs typeface="Arial Unicode MS" panose="020B0604020202020204" charset="-122"/>
              </a:defRPr>
            </a:lvl8pPr>
            <a:lvl9pPr marL="3886200" indent="-228600" eaLnBrk="0" fontAlgn="base" hangingPunct="0">
              <a:spcBef>
                <a:spcPct val="0"/>
              </a:spcBef>
              <a:spcAft>
                <a:spcPct val="0"/>
              </a:spcAft>
              <a:tabLst>
                <a:tab pos="8519795" algn="r"/>
              </a:tabLst>
              <a:defRPr sz="1600">
                <a:solidFill>
                  <a:schemeClr val="tx1"/>
                </a:solidFill>
                <a:latin typeface="Arial" panose="020B0604020202020204" pitchFamily="34" charset="0"/>
                <a:ea typeface="Arial Unicode MS" panose="020B0604020202020204" charset="-122"/>
                <a:cs typeface="Arial Unicode MS" panose="020B0604020202020204" charset="-122"/>
              </a:defRPr>
            </a:lvl9pPr>
          </a:lstStyle>
          <a:p>
            <a:pPr marL="532130" lvl="1" indent="-342900" algn="l">
              <a:spcBef>
                <a:spcPct val="20000"/>
              </a:spcBef>
              <a:buClr>
                <a:schemeClr val="tx1"/>
              </a:buClr>
              <a:buSzTx/>
              <a:buFont typeface="+mj-lt"/>
              <a:buAutoNum type="arabicPeriod"/>
              <a:tabLst>
                <a:tab pos="8519795" algn="r"/>
              </a:tabLst>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非快消品；消费品企业，销售渠道以经销商为主，零售和电商平台为辅 （零售门店控制在10个以内）；</a:t>
            </a:r>
          </a:p>
          <a:p>
            <a:pPr marL="532130" lvl="1" indent="-342900" algn="l">
              <a:spcBef>
                <a:spcPct val="20000"/>
              </a:spcBef>
              <a:buClr>
                <a:schemeClr val="tx1"/>
              </a:buClr>
              <a:buSzTx/>
              <a:buFont typeface="+mj-lt"/>
              <a:buAutoNum type="arabicPeriod"/>
              <a:tabLst>
                <a:tab pos="8519795" algn="r"/>
              </a:tabLst>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所售产品注重客户体验、家具家居、健康医疗、休闲设备、机械配件、家电；</a:t>
            </a:r>
          </a:p>
          <a:p>
            <a:pPr marL="532130" lvl="1" indent="-342900" algn="l">
              <a:spcBef>
                <a:spcPct val="20000"/>
              </a:spcBef>
              <a:buClr>
                <a:schemeClr val="tx1"/>
              </a:buClr>
              <a:buSzTx/>
              <a:buFont typeface="+mj-lt"/>
              <a:buAutoNum type="arabicPeriod"/>
              <a:tabLst>
                <a:tab pos="8519795" algn="r"/>
              </a:tabLst>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分销/批发，经销商、线上销售等。</a:t>
            </a:r>
          </a:p>
        </p:txBody>
      </p:sp>
      <p:pic>
        <p:nvPicPr>
          <p:cNvPr id="21" name="图片 20"/>
          <p:cNvPicPr>
            <a:picLocks noChangeAspect="1"/>
          </p:cNvPicPr>
          <p:nvPr/>
        </p:nvPicPr>
        <p:blipFill rotWithShape="1">
          <a:blip r:embed="rId2" cstate="screen"/>
          <a:srcRect/>
          <a:stretch>
            <a:fillRect/>
          </a:stretch>
        </p:blipFill>
        <p:spPr>
          <a:xfrm>
            <a:off x="11127676" y="6219187"/>
            <a:ext cx="908682" cy="443070"/>
          </a:xfrm>
          <a:prstGeom prst="rect">
            <a:avLst/>
          </a:prstGeo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27462" y="5697764"/>
            <a:ext cx="9909852" cy="1039604"/>
          </a:xfrm>
          <a:prstGeom prst="rect">
            <a:avLst/>
          </a:prstGeom>
          <a:solidFill>
            <a:srgbClr val="FFC000"/>
          </a:solidFill>
          <a:ln w="3175">
            <a:solidFill>
              <a:schemeClr val="bg1"/>
            </a:solidFill>
            <a:prstDash val="solid"/>
          </a:ln>
        </p:spPr>
        <p:txBody>
          <a:bodyPr wrap="square">
            <a:spAutoFit/>
          </a:bodyPr>
          <a:lstStyle/>
          <a:p>
            <a:pPr defTabSz="896620">
              <a:lnSpc>
                <a:spcPct val="150000"/>
              </a:lnSpc>
            </a:pPr>
            <a:endParaRPr lang="zh-CN" altLang="en-US" sz="1370" kern="0"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defTabSz="896620">
              <a:lnSpc>
                <a:spcPct val="150000"/>
              </a:lnSpc>
            </a:pPr>
            <a:endParaRPr lang="zh-CN" altLang="en-US" sz="1370" kern="0"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defTabSz="896620">
              <a:lnSpc>
                <a:spcPct val="150000"/>
              </a:lnSpc>
            </a:pPr>
            <a:endParaRPr lang="zh-CN" altLang="en-US" sz="1370" kern="0"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矩形 3"/>
          <p:cNvSpPr/>
          <p:nvPr/>
        </p:nvSpPr>
        <p:spPr>
          <a:xfrm>
            <a:off x="1241779" y="2940014"/>
            <a:ext cx="9894289" cy="2623910"/>
          </a:xfrm>
          <a:prstGeom prst="rect">
            <a:avLst/>
          </a:prstGeom>
          <a:solidFill>
            <a:srgbClr val="FFC000">
              <a:alpha val="60000"/>
            </a:srgbClr>
          </a:solidFill>
          <a:ln w="3175">
            <a:solidFill>
              <a:schemeClr val="bg1"/>
            </a:solidFill>
            <a:prstDash val="solid"/>
          </a:ln>
        </p:spPr>
        <p:txBody>
          <a:bodyPr wrap="square">
            <a:spAutoFit/>
          </a:bodyPr>
          <a:lstStyle/>
          <a:p>
            <a:pPr defTabSz="896620">
              <a:lnSpc>
                <a:spcPct val="150000"/>
              </a:lnSpc>
            </a:pPr>
            <a:endParaRPr lang="zh-CN" altLang="en-US" sz="1370" kern="0"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defTabSz="896620">
              <a:lnSpc>
                <a:spcPct val="150000"/>
              </a:lnSpc>
            </a:pPr>
            <a:endParaRPr lang="zh-CN" altLang="en-US" sz="1370" kern="0"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defTabSz="896620">
              <a:lnSpc>
                <a:spcPct val="150000"/>
              </a:lnSpc>
            </a:pPr>
            <a:endParaRPr lang="zh-CN" altLang="en-US" sz="1370" kern="0"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defTabSz="896620">
              <a:lnSpc>
                <a:spcPct val="150000"/>
              </a:lnSpc>
            </a:pPr>
            <a:endParaRPr lang="zh-CN" altLang="en-US" sz="1370" kern="0"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defTabSz="896620">
              <a:lnSpc>
                <a:spcPct val="150000"/>
              </a:lnSpc>
            </a:pPr>
            <a:endParaRPr lang="zh-CN" altLang="en-US" sz="1370" kern="0"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defTabSz="896620">
              <a:lnSpc>
                <a:spcPct val="150000"/>
              </a:lnSpc>
            </a:pPr>
            <a:endParaRPr lang="zh-CN" altLang="en-US" sz="1370" kern="0"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defTabSz="896620">
              <a:lnSpc>
                <a:spcPct val="150000"/>
              </a:lnSpc>
            </a:pPr>
            <a:endParaRPr lang="zh-CN" altLang="en-US" sz="1370" kern="0"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defTabSz="896620">
              <a:lnSpc>
                <a:spcPct val="150000"/>
              </a:lnSpc>
            </a:pPr>
            <a:endParaRPr lang="zh-CN" altLang="en-US" sz="1370" kern="0"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矩形 4"/>
          <p:cNvSpPr/>
          <p:nvPr/>
        </p:nvSpPr>
        <p:spPr>
          <a:xfrm>
            <a:off x="1237422" y="883217"/>
            <a:ext cx="9899892" cy="1990188"/>
          </a:xfrm>
          <a:prstGeom prst="rect">
            <a:avLst/>
          </a:prstGeom>
          <a:solidFill>
            <a:srgbClr val="FFC000">
              <a:alpha val="60000"/>
            </a:srgbClr>
          </a:solidFill>
          <a:ln>
            <a:solidFill>
              <a:schemeClr val="bg1"/>
            </a:solidFill>
            <a:prstDash val="solid"/>
          </a:ln>
        </p:spPr>
        <p:txBody>
          <a:bodyPr wrap="square">
            <a:spAutoFit/>
          </a:bodyPr>
          <a:lstStyle/>
          <a:p>
            <a:pPr defTabSz="896620">
              <a:lnSpc>
                <a:spcPct val="150000"/>
              </a:lnSpc>
            </a:pPr>
            <a:endParaRPr lang="zh-CN" altLang="en-US" sz="1370" kern="0"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defTabSz="896620">
              <a:lnSpc>
                <a:spcPct val="150000"/>
              </a:lnSpc>
            </a:pPr>
            <a:endParaRPr lang="zh-CN" altLang="en-US" sz="1370" kern="0"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defTabSz="896620">
              <a:lnSpc>
                <a:spcPct val="150000"/>
              </a:lnSpc>
            </a:pPr>
            <a:endParaRPr lang="zh-CN" altLang="en-US" sz="1370" kern="0"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defTabSz="896620">
              <a:lnSpc>
                <a:spcPct val="150000"/>
              </a:lnSpc>
            </a:pPr>
            <a:endParaRPr lang="zh-CN" altLang="en-US" sz="1370" kern="0"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defTabSz="896620">
              <a:lnSpc>
                <a:spcPct val="150000"/>
              </a:lnSpc>
            </a:pPr>
            <a:endParaRPr lang="zh-CN" altLang="en-US" sz="1370" kern="0"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defTabSz="896620">
              <a:lnSpc>
                <a:spcPct val="150000"/>
              </a:lnSpc>
            </a:pPr>
            <a:endParaRPr lang="zh-CN" altLang="en-US" sz="1370" kern="0"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矩形 5"/>
          <p:cNvSpPr/>
          <p:nvPr/>
        </p:nvSpPr>
        <p:spPr>
          <a:xfrm>
            <a:off x="1227462" y="5700877"/>
            <a:ext cx="801802" cy="336759"/>
          </a:xfrm>
          <a:prstGeom prst="rect">
            <a:avLst/>
          </a:prstGeom>
          <a:ln>
            <a:noFill/>
          </a:ln>
        </p:spPr>
        <p:txBody>
          <a:bodyPr wrap="square">
            <a:spAutoFit/>
          </a:bodyPr>
          <a:lstStyle/>
          <a:p>
            <a:pPr>
              <a:lnSpc>
                <a:spcPct val="90000"/>
              </a:lnSpc>
              <a:spcAft>
                <a:spcPts val="590"/>
              </a:spcAft>
            </a:pPr>
            <a:r>
              <a:rPr lang="zh-CN" altLang="en-US" sz="1765" b="1" dirty="0">
                <a:solidFill>
                  <a:schemeClr val="tx1">
                    <a:lumMod val="50000"/>
                  </a:schemeClr>
                </a:solidFill>
                <a:latin typeface="微软雅黑" panose="020B0503020204020204" pitchFamily="34" charset="-122"/>
                <a:ea typeface="微软雅黑" panose="020B0503020204020204" pitchFamily="34" charset="-122"/>
              </a:rPr>
              <a:t>后台</a:t>
            </a:r>
          </a:p>
        </p:txBody>
      </p:sp>
      <p:sp>
        <p:nvSpPr>
          <p:cNvPr id="7" name="TextBox 1"/>
          <p:cNvSpPr txBox="1"/>
          <p:nvPr/>
        </p:nvSpPr>
        <p:spPr>
          <a:xfrm>
            <a:off x="1140932" y="842753"/>
            <a:ext cx="801802" cy="778509"/>
          </a:xfrm>
          <a:prstGeom prst="rect">
            <a:avLst/>
          </a:prstGeom>
          <a:noFill/>
        </p:spPr>
        <p:txBody>
          <a:bodyPr wrap="square" lIns="179285" tIns="143428" rIns="179285" bIns="143428" rtlCol="0">
            <a:spAutoFit/>
          </a:bodyPr>
          <a:lstStyle/>
          <a:p>
            <a:pPr>
              <a:lnSpc>
                <a:spcPct val="90000"/>
              </a:lnSpc>
              <a:spcAft>
                <a:spcPts val="590"/>
              </a:spcAft>
            </a:pPr>
            <a:r>
              <a:rPr lang="zh-CN" altLang="en-US" sz="1765" b="1" dirty="0">
                <a:solidFill>
                  <a:schemeClr val="tx1">
                    <a:lumMod val="50000"/>
                  </a:schemeClr>
                </a:solidFill>
                <a:latin typeface="微软雅黑" panose="020B0503020204020204" pitchFamily="34" charset="-122"/>
                <a:ea typeface="微软雅黑" panose="020B0503020204020204" pitchFamily="34" charset="-122"/>
              </a:rPr>
              <a:t>前台</a:t>
            </a:r>
          </a:p>
        </p:txBody>
      </p:sp>
      <p:sp>
        <p:nvSpPr>
          <p:cNvPr id="8" name="TextBox 15"/>
          <p:cNvSpPr txBox="1"/>
          <p:nvPr/>
        </p:nvSpPr>
        <p:spPr>
          <a:xfrm>
            <a:off x="3603610" y="1724237"/>
            <a:ext cx="1011591" cy="475603"/>
          </a:xfrm>
          <a:prstGeom prst="rect">
            <a:avLst/>
          </a:prstGeom>
          <a:noFill/>
        </p:spPr>
        <p:txBody>
          <a:bodyPr wrap="square" lIns="179285" tIns="143428" rIns="179285" bIns="143428" rtlCol="0">
            <a:spAutoFit/>
          </a:bodyPr>
          <a:lstStyle/>
          <a:p>
            <a:pPr>
              <a:lnSpc>
                <a:spcPct val="90000"/>
              </a:lnSpc>
              <a:spcAft>
                <a:spcPts val="590"/>
              </a:spcAft>
            </a:pPr>
            <a:r>
              <a:rPr lang="zh-CN" altLang="en-US" sz="1370" b="1" dirty="0">
                <a:solidFill>
                  <a:schemeClr val="tx1">
                    <a:lumMod val="50000"/>
                  </a:schemeClr>
                </a:solidFill>
                <a:latin typeface="微软雅黑" panose="020B0503020204020204" pitchFamily="34" charset="-122"/>
                <a:ea typeface="微软雅黑" panose="020B0503020204020204" pitchFamily="34" charset="-122"/>
              </a:rPr>
              <a:t>集市</a:t>
            </a:r>
          </a:p>
        </p:txBody>
      </p:sp>
      <p:sp>
        <p:nvSpPr>
          <p:cNvPr id="9" name="TextBox 16"/>
          <p:cNvSpPr txBox="1"/>
          <p:nvPr/>
        </p:nvSpPr>
        <p:spPr>
          <a:xfrm>
            <a:off x="2397794" y="1724237"/>
            <a:ext cx="1134226" cy="475603"/>
          </a:xfrm>
          <a:prstGeom prst="rect">
            <a:avLst/>
          </a:prstGeom>
          <a:noFill/>
        </p:spPr>
        <p:txBody>
          <a:bodyPr wrap="square" lIns="179285" tIns="143428" rIns="179285" bIns="143428" rtlCol="0">
            <a:spAutoFit/>
          </a:bodyPr>
          <a:lstStyle/>
          <a:p>
            <a:pPr>
              <a:lnSpc>
                <a:spcPct val="90000"/>
              </a:lnSpc>
              <a:spcAft>
                <a:spcPts val="590"/>
              </a:spcAft>
            </a:pPr>
            <a:r>
              <a:rPr lang="zh-CN" altLang="en-US" sz="1370" b="1" dirty="0">
                <a:solidFill>
                  <a:schemeClr val="tx1">
                    <a:lumMod val="50000"/>
                  </a:schemeClr>
                </a:solidFill>
                <a:latin typeface="微软雅黑" panose="020B0503020204020204" pitchFamily="34" charset="-122"/>
                <a:ea typeface="微软雅黑" panose="020B0503020204020204" pitchFamily="34" charset="-122"/>
              </a:rPr>
              <a:t>实体门店</a:t>
            </a:r>
          </a:p>
        </p:txBody>
      </p:sp>
      <p:sp>
        <p:nvSpPr>
          <p:cNvPr id="10" name="TextBox 17"/>
          <p:cNvSpPr txBox="1"/>
          <p:nvPr/>
        </p:nvSpPr>
        <p:spPr>
          <a:xfrm>
            <a:off x="4696751" y="1724237"/>
            <a:ext cx="793709" cy="475603"/>
          </a:xfrm>
          <a:prstGeom prst="rect">
            <a:avLst/>
          </a:prstGeom>
          <a:noFill/>
        </p:spPr>
        <p:txBody>
          <a:bodyPr wrap="square" lIns="179285" tIns="143428" rIns="179285" bIns="143428" rtlCol="0">
            <a:spAutoFit/>
          </a:bodyPr>
          <a:lstStyle/>
          <a:p>
            <a:pPr>
              <a:lnSpc>
                <a:spcPct val="90000"/>
              </a:lnSpc>
              <a:spcAft>
                <a:spcPts val="590"/>
              </a:spcAft>
            </a:pPr>
            <a:r>
              <a:rPr lang="zh-CN" altLang="en-US" sz="1370" b="1" dirty="0">
                <a:solidFill>
                  <a:schemeClr val="tx1">
                    <a:lumMod val="50000"/>
                  </a:schemeClr>
                </a:solidFill>
                <a:latin typeface="微软雅黑" panose="020B0503020204020204" pitchFamily="34" charset="-122"/>
                <a:ea typeface="微软雅黑" panose="020B0503020204020204" pitchFamily="34" charset="-122"/>
              </a:rPr>
              <a:t>服务</a:t>
            </a:r>
          </a:p>
        </p:txBody>
      </p:sp>
      <p:sp>
        <p:nvSpPr>
          <p:cNvPr id="11" name="TextBox 18"/>
          <p:cNvSpPr txBox="1"/>
          <p:nvPr/>
        </p:nvSpPr>
        <p:spPr>
          <a:xfrm>
            <a:off x="6119202" y="1724237"/>
            <a:ext cx="1127379" cy="475603"/>
          </a:xfrm>
          <a:prstGeom prst="rect">
            <a:avLst/>
          </a:prstGeom>
          <a:noFill/>
        </p:spPr>
        <p:txBody>
          <a:bodyPr wrap="square" lIns="179285" tIns="143428" rIns="179285" bIns="143428" rtlCol="0">
            <a:spAutoFit/>
          </a:bodyPr>
          <a:lstStyle/>
          <a:p>
            <a:pPr>
              <a:lnSpc>
                <a:spcPct val="90000"/>
              </a:lnSpc>
              <a:spcAft>
                <a:spcPts val="590"/>
              </a:spcAft>
            </a:pPr>
            <a:r>
              <a:rPr lang="zh-CN" altLang="en-US" sz="1370" b="1" dirty="0">
                <a:solidFill>
                  <a:schemeClr val="tx1">
                    <a:lumMod val="50000"/>
                  </a:schemeClr>
                </a:solidFill>
                <a:latin typeface="微软雅黑" panose="020B0503020204020204" pitchFamily="34" charset="-122"/>
                <a:ea typeface="微软雅黑" panose="020B0503020204020204" pitchFamily="34" charset="-122"/>
              </a:rPr>
              <a:t>移动平板</a:t>
            </a:r>
          </a:p>
        </p:txBody>
      </p:sp>
      <p:sp>
        <p:nvSpPr>
          <p:cNvPr id="12" name="TextBox 21"/>
          <p:cNvSpPr txBox="1"/>
          <p:nvPr/>
        </p:nvSpPr>
        <p:spPr>
          <a:xfrm>
            <a:off x="7068540" y="1724237"/>
            <a:ext cx="1211419" cy="475603"/>
          </a:xfrm>
          <a:prstGeom prst="rect">
            <a:avLst/>
          </a:prstGeom>
          <a:noFill/>
        </p:spPr>
        <p:txBody>
          <a:bodyPr wrap="square" lIns="179285" tIns="143428" rIns="179285" bIns="143428" rtlCol="0">
            <a:spAutoFit/>
          </a:bodyPr>
          <a:lstStyle/>
          <a:p>
            <a:pPr>
              <a:lnSpc>
                <a:spcPct val="90000"/>
              </a:lnSpc>
              <a:spcAft>
                <a:spcPts val="590"/>
              </a:spcAft>
            </a:pPr>
            <a:r>
              <a:rPr lang="zh-CN" altLang="en-US" sz="1370" b="1" dirty="0">
                <a:solidFill>
                  <a:schemeClr val="tx1">
                    <a:lumMod val="50000"/>
                  </a:schemeClr>
                </a:solidFill>
                <a:latin typeface="微软雅黑" panose="020B0503020204020204" pitchFamily="34" charset="-122"/>
                <a:ea typeface="微软雅黑" panose="020B0503020204020204" pitchFamily="34" charset="-122"/>
              </a:rPr>
              <a:t>移动手机</a:t>
            </a:r>
          </a:p>
        </p:txBody>
      </p:sp>
      <p:sp>
        <p:nvSpPr>
          <p:cNvPr id="13" name="TextBox 22"/>
          <p:cNvSpPr txBox="1"/>
          <p:nvPr/>
        </p:nvSpPr>
        <p:spPr>
          <a:xfrm>
            <a:off x="8210237" y="1724237"/>
            <a:ext cx="996028" cy="475603"/>
          </a:xfrm>
          <a:prstGeom prst="rect">
            <a:avLst/>
          </a:prstGeom>
          <a:noFill/>
        </p:spPr>
        <p:txBody>
          <a:bodyPr wrap="square" lIns="179285" tIns="143428" rIns="179285" bIns="143428" rtlCol="0">
            <a:spAutoFit/>
          </a:bodyPr>
          <a:lstStyle/>
          <a:p>
            <a:pPr>
              <a:lnSpc>
                <a:spcPct val="90000"/>
              </a:lnSpc>
              <a:spcAft>
                <a:spcPts val="590"/>
              </a:spcAft>
            </a:pPr>
            <a:r>
              <a:rPr lang="en-US" altLang="zh-CN" sz="1370" b="1" dirty="0">
                <a:solidFill>
                  <a:schemeClr val="tx1">
                    <a:lumMod val="50000"/>
                  </a:schemeClr>
                </a:solidFill>
                <a:latin typeface="微软雅黑" panose="020B0503020204020204" pitchFamily="34" charset="-122"/>
                <a:ea typeface="微软雅黑" panose="020B0503020204020204" pitchFamily="34" charset="-122"/>
              </a:rPr>
              <a:t>PC</a:t>
            </a:r>
            <a:r>
              <a:rPr lang="zh-CN" altLang="en-US" sz="1370" b="1" dirty="0">
                <a:solidFill>
                  <a:schemeClr val="tx1">
                    <a:lumMod val="50000"/>
                  </a:schemeClr>
                </a:solidFill>
                <a:latin typeface="微软雅黑" panose="020B0503020204020204" pitchFamily="34" charset="-122"/>
                <a:ea typeface="微软雅黑" panose="020B0503020204020204" pitchFamily="34" charset="-122"/>
              </a:rPr>
              <a:t>商城</a:t>
            </a:r>
          </a:p>
        </p:txBody>
      </p:sp>
      <p:cxnSp>
        <p:nvCxnSpPr>
          <p:cNvPr id="14" name="直接连接符 13"/>
          <p:cNvCxnSpPr/>
          <p:nvPr/>
        </p:nvCxnSpPr>
        <p:spPr>
          <a:xfrm>
            <a:off x="2398416" y="2262092"/>
            <a:ext cx="3035139" cy="0"/>
          </a:xfrm>
          <a:prstGeom prst="line">
            <a:avLst/>
          </a:prstGeom>
          <a:ln w="381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TextBox 27"/>
          <p:cNvSpPr txBox="1"/>
          <p:nvPr/>
        </p:nvSpPr>
        <p:spPr>
          <a:xfrm>
            <a:off x="3313517" y="2283880"/>
            <a:ext cx="1560651" cy="557775"/>
          </a:xfrm>
          <a:prstGeom prst="rect">
            <a:avLst/>
          </a:prstGeom>
          <a:noFill/>
        </p:spPr>
        <p:txBody>
          <a:bodyPr wrap="square" lIns="179285" tIns="143428" rIns="179285" bIns="143428" rtlCol="0">
            <a:spAutoFit/>
          </a:bodyPr>
          <a:lstStyle/>
          <a:p>
            <a:pPr>
              <a:lnSpc>
                <a:spcPct val="90000"/>
              </a:lnSpc>
              <a:spcAft>
                <a:spcPts val="590"/>
              </a:spcAft>
            </a:pPr>
            <a:r>
              <a:rPr lang="zh-CN" altLang="en-US" sz="1960" b="1" dirty="0">
                <a:solidFill>
                  <a:schemeClr val="tx1">
                    <a:lumMod val="50000"/>
                  </a:schemeClr>
                </a:solidFill>
                <a:latin typeface="微软雅黑" panose="020B0503020204020204" pitchFamily="34" charset="-122"/>
                <a:ea typeface="微软雅黑" panose="020B0503020204020204" pitchFamily="34" charset="-122"/>
              </a:rPr>
              <a:t>实物体验</a:t>
            </a:r>
          </a:p>
        </p:txBody>
      </p:sp>
      <p:cxnSp>
        <p:nvCxnSpPr>
          <p:cNvPr id="16" name="直接连接符 15"/>
          <p:cNvCxnSpPr/>
          <p:nvPr/>
        </p:nvCxnSpPr>
        <p:spPr>
          <a:xfrm flipV="1">
            <a:off x="6098659" y="2244662"/>
            <a:ext cx="4156548" cy="17430"/>
          </a:xfrm>
          <a:prstGeom prst="line">
            <a:avLst/>
          </a:prstGeom>
          <a:ln w="381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7" name="TextBox 30"/>
          <p:cNvSpPr txBox="1"/>
          <p:nvPr/>
        </p:nvSpPr>
        <p:spPr>
          <a:xfrm>
            <a:off x="7410303" y="2295086"/>
            <a:ext cx="1740558" cy="557775"/>
          </a:xfrm>
          <a:prstGeom prst="rect">
            <a:avLst/>
          </a:prstGeom>
          <a:noFill/>
        </p:spPr>
        <p:txBody>
          <a:bodyPr wrap="square" lIns="179285" tIns="143428" rIns="179285" bIns="143428" rtlCol="0">
            <a:spAutoFit/>
          </a:bodyPr>
          <a:lstStyle/>
          <a:p>
            <a:pPr>
              <a:lnSpc>
                <a:spcPct val="90000"/>
              </a:lnSpc>
              <a:spcAft>
                <a:spcPts val="590"/>
              </a:spcAft>
            </a:pPr>
            <a:r>
              <a:rPr lang="zh-CN" altLang="en-US" sz="1960" b="1" dirty="0">
                <a:solidFill>
                  <a:schemeClr val="tx1">
                    <a:lumMod val="50000"/>
                  </a:schemeClr>
                </a:solidFill>
                <a:latin typeface="微软雅黑" panose="020B0503020204020204" pitchFamily="34" charset="-122"/>
                <a:ea typeface="微软雅黑" panose="020B0503020204020204" pitchFamily="34" charset="-122"/>
              </a:rPr>
              <a:t>虚拟体验</a:t>
            </a:r>
          </a:p>
        </p:txBody>
      </p:sp>
      <p:sp>
        <p:nvSpPr>
          <p:cNvPr id="18" name="TextBox 31"/>
          <p:cNvSpPr txBox="1"/>
          <p:nvPr/>
        </p:nvSpPr>
        <p:spPr>
          <a:xfrm>
            <a:off x="1140932" y="2903908"/>
            <a:ext cx="801802" cy="778509"/>
          </a:xfrm>
          <a:prstGeom prst="rect">
            <a:avLst/>
          </a:prstGeom>
          <a:noFill/>
        </p:spPr>
        <p:txBody>
          <a:bodyPr wrap="square" lIns="179285" tIns="143428" rIns="179285" bIns="143428" rtlCol="0">
            <a:spAutoFit/>
          </a:bodyPr>
          <a:lstStyle/>
          <a:p>
            <a:pPr>
              <a:lnSpc>
                <a:spcPct val="90000"/>
              </a:lnSpc>
              <a:spcAft>
                <a:spcPts val="590"/>
              </a:spcAft>
            </a:pPr>
            <a:r>
              <a:rPr lang="zh-CN" altLang="en-US" sz="1765" b="1" dirty="0">
                <a:solidFill>
                  <a:schemeClr val="tx1">
                    <a:lumMod val="50000"/>
                  </a:schemeClr>
                </a:solidFill>
                <a:latin typeface="微软雅黑" panose="020B0503020204020204" pitchFamily="34" charset="-122"/>
                <a:ea typeface="微软雅黑" panose="020B0503020204020204" pitchFamily="34" charset="-122"/>
              </a:rPr>
              <a:t>中台</a:t>
            </a:r>
          </a:p>
        </p:txBody>
      </p:sp>
      <p:sp>
        <p:nvSpPr>
          <p:cNvPr id="19" name="矩形 18"/>
          <p:cNvSpPr/>
          <p:nvPr/>
        </p:nvSpPr>
        <p:spPr>
          <a:xfrm>
            <a:off x="7977416" y="3345895"/>
            <a:ext cx="1214531" cy="405881"/>
          </a:xfrm>
          <a:prstGeom prst="rect">
            <a:avLst/>
          </a:prstGeom>
          <a:noFill/>
          <a:ln>
            <a:solidFill>
              <a:schemeClr val="bg1"/>
            </a:solidFill>
          </a:ln>
          <a:effectLst/>
          <a:extLst>
            <a:ext uri="{909E8E84-426E-40DD-AFC4-6F175D3DCCD1}">
              <a14:hiddenFill xmlns:a14="http://schemas.microsoft.com/office/drawing/2010/main" xmlns="">
                <a:solidFill>
                  <a:srgbClr val="FFC000"/>
                </a:solidFill>
              </a14:hiddenFill>
            </a:ext>
          </a:extLst>
        </p:spPr>
        <p:txBody>
          <a:bodyPr wrap="square" rtlCol="0" anchor="ctr">
            <a:spAutoFit/>
          </a:bodyPr>
          <a:lstStyle/>
          <a:p>
            <a:pPr algn="ctr" defTabSz="896620">
              <a:lnSpc>
                <a:spcPct val="150000"/>
              </a:lnSpc>
            </a:pPr>
            <a:r>
              <a:rPr lang="zh-CN" altLang="en-US" sz="1370" b="1" kern="0"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库存中心</a:t>
            </a:r>
          </a:p>
        </p:txBody>
      </p:sp>
      <p:sp>
        <p:nvSpPr>
          <p:cNvPr id="20" name="矩形 19"/>
          <p:cNvSpPr/>
          <p:nvPr/>
        </p:nvSpPr>
        <p:spPr>
          <a:xfrm>
            <a:off x="9411696" y="3348385"/>
            <a:ext cx="1214531" cy="405881"/>
          </a:xfrm>
          <a:prstGeom prst="rect">
            <a:avLst/>
          </a:prstGeom>
          <a:noFill/>
          <a:ln>
            <a:solidFill>
              <a:schemeClr val="bg1"/>
            </a:solidFill>
          </a:ln>
          <a:effectLst/>
          <a:extLst>
            <a:ext uri="{909E8E84-426E-40DD-AFC4-6F175D3DCCD1}">
              <a14:hiddenFill xmlns:a14="http://schemas.microsoft.com/office/drawing/2010/main" xmlns="">
                <a:solidFill>
                  <a:srgbClr val="FFC000"/>
                </a:solidFill>
              </a14:hiddenFill>
            </a:ext>
          </a:extLst>
        </p:spPr>
        <p:txBody>
          <a:bodyPr wrap="square" rtlCol="0" anchor="ctr">
            <a:spAutoFit/>
          </a:bodyPr>
          <a:lstStyle/>
          <a:p>
            <a:pPr algn="ctr" defTabSz="896620">
              <a:lnSpc>
                <a:spcPct val="150000"/>
              </a:lnSpc>
            </a:pPr>
            <a:r>
              <a:rPr lang="zh-CN" altLang="en-US" sz="1370" b="1" kern="0"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权限中心</a:t>
            </a:r>
          </a:p>
        </p:txBody>
      </p:sp>
      <p:sp>
        <p:nvSpPr>
          <p:cNvPr id="21" name="矩形 20"/>
          <p:cNvSpPr/>
          <p:nvPr/>
        </p:nvSpPr>
        <p:spPr>
          <a:xfrm>
            <a:off x="2047940" y="3348385"/>
            <a:ext cx="1214531" cy="405881"/>
          </a:xfrm>
          <a:prstGeom prst="rect">
            <a:avLst/>
          </a:prstGeom>
          <a:noFill/>
          <a:ln>
            <a:solidFill>
              <a:schemeClr val="bg1"/>
            </a:solidFill>
          </a:ln>
          <a:effectLst/>
          <a:extLst>
            <a:ext uri="{909E8E84-426E-40DD-AFC4-6F175D3DCCD1}">
              <a14:hiddenFill xmlns:a14="http://schemas.microsoft.com/office/drawing/2010/main" xmlns="">
                <a:solidFill>
                  <a:srgbClr val="FFC000"/>
                </a:solidFill>
              </a14:hiddenFill>
            </a:ext>
          </a:extLst>
        </p:spPr>
        <p:txBody>
          <a:bodyPr wrap="square" rtlCol="0" anchor="ctr">
            <a:spAutoFit/>
          </a:bodyPr>
          <a:lstStyle/>
          <a:p>
            <a:pPr algn="ctr" defTabSz="896620">
              <a:lnSpc>
                <a:spcPct val="150000"/>
              </a:lnSpc>
            </a:pPr>
            <a:r>
              <a:rPr lang="zh-CN" altLang="en-US" sz="1370" b="1" kern="0"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商品中心</a:t>
            </a:r>
          </a:p>
        </p:txBody>
      </p:sp>
      <p:sp>
        <p:nvSpPr>
          <p:cNvPr id="22" name="矩形 21"/>
          <p:cNvSpPr/>
          <p:nvPr/>
        </p:nvSpPr>
        <p:spPr>
          <a:xfrm>
            <a:off x="3571862" y="3345895"/>
            <a:ext cx="1214531" cy="405881"/>
          </a:xfrm>
          <a:prstGeom prst="rect">
            <a:avLst/>
          </a:prstGeom>
          <a:noFill/>
          <a:ln>
            <a:solidFill>
              <a:schemeClr val="bg1"/>
            </a:solidFill>
          </a:ln>
          <a:effectLst/>
          <a:extLst>
            <a:ext uri="{909E8E84-426E-40DD-AFC4-6F175D3DCCD1}">
              <a14:hiddenFill xmlns:a14="http://schemas.microsoft.com/office/drawing/2010/main" xmlns="">
                <a:solidFill>
                  <a:srgbClr val="FFC000"/>
                </a:solidFill>
              </a14:hiddenFill>
            </a:ext>
          </a:extLst>
        </p:spPr>
        <p:txBody>
          <a:bodyPr wrap="square" rtlCol="0" anchor="ctr">
            <a:spAutoFit/>
          </a:bodyPr>
          <a:lstStyle/>
          <a:p>
            <a:pPr algn="ctr" defTabSz="896620">
              <a:lnSpc>
                <a:spcPct val="150000"/>
              </a:lnSpc>
            </a:pPr>
            <a:r>
              <a:rPr lang="zh-CN" altLang="en-US" sz="1370" b="1" kern="0"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订单中心</a:t>
            </a:r>
          </a:p>
        </p:txBody>
      </p:sp>
      <p:sp>
        <p:nvSpPr>
          <p:cNvPr id="23" name="矩形 22"/>
          <p:cNvSpPr/>
          <p:nvPr/>
        </p:nvSpPr>
        <p:spPr>
          <a:xfrm>
            <a:off x="5095784" y="3347140"/>
            <a:ext cx="1214531" cy="405881"/>
          </a:xfrm>
          <a:prstGeom prst="rect">
            <a:avLst/>
          </a:prstGeom>
          <a:noFill/>
          <a:ln>
            <a:solidFill>
              <a:schemeClr val="bg1"/>
            </a:solidFill>
          </a:ln>
          <a:effectLst/>
          <a:extLst>
            <a:ext uri="{909E8E84-426E-40DD-AFC4-6F175D3DCCD1}">
              <a14:hiddenFill xmlns:a14="http://schemas.microsoft.com/office/drawing/2010/main" xmlns="">
                <a:solidFill>
                  <a:srgbClr val="FFC000"/>
                </a:solidFill>
              </a14:hiddenFill>
            </a:ext>
          </a:extLst>
        </p:spPr>
        <p:txBody>
          <a:bodyPr wrap="square" rtlCol="0" anchor="ctr">
            <a:spAutoFit/>
          </a:bodyPr>
          <a:lstStyle/>
          <a:p>
            <a:pPr algn="ctr" defTabSz="896620">
              <a:lnSpc>
                <a:spcPct val="150000"/>
              </a:lnSpc>
            </a:pPr>
            <a:r>
              <a:rPr lang="zh-CN" altLang="en-US" sz="1370" b="1" kern="0"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渠道中心</a:t>
            </a:r>
          </a:p>
        </p:txBody>
      </p:sp>
      <p:sp>
        <p:nvSpPr>
          <p:cNvPr id="24" name="矩形 23"/>
          <p:cNvSpPr/>
          <p:nvPr/>
        </p:nvSpPr>
        <p:spPr>
          <a:xfrm>
            <a:off x="6564302" y="3345895"/>
            <a:ext cx="1214531" cy="405881"/>
          </a:xfrm>
          <a:prstGeom prst="rect">
            <a:avLst/>
          </a:prstGeom>
          <a:noFill/>
          <a:ln>
            <a:solidFill>
              <a:schemeClr val="bg1"/>
            </a:solidFill>
          </a:ln>
          <a:effectLst/>
          <a:extLst>
            <a:ext uri="{909E8E84-426E-40DD-AFC4-6F175D3DCCD1}">
              <a14:hiddenFill xmlns:a14="http://schemas.microsoft.com/office/drawing/2010/main" xmlns="">
                <a:solidFill>
                  <a:srgbClr val="FFC000"/>
                </a:solidFill>
              </a14:hiddenFill>
            </a:ext>
          </a:extLst>
        </p:spPr>
        <p:txBody>
          <a:bodyPr wrap="square" rtlCol="0" anchor="ctr">
            <a:spAutoFit/>
          </a:bodyPr>
          <a:lstStyle/>
          <a:p>
            <a:pPr algn="ctr" defTabSz="896620">
              <a:lnSpc>
                <a:spcPct val="150000"/>
              </a:lnSpc>
            </a:pPr>
            <a:r>
              <a:rPr lang="zh-CN" altLang="en-US" sz="1370" b="1" kern="0"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客户中心</a:t>
            </a:r>
          </a:p>
        </p:txBody>
      </p:sp>
      <p:cxnSp>
        <p:nvCxnSpPr>
          <p:cNvPr id="25" name="直接连接符 24"/>
          <p:cNvCxnSpPr/>
          <p:nvPr/>
        </p:nvCxnSpPr>
        <p:spPr>
          <a:xfrm flipV="1">
            <a:off x="1946469" y="3922346"/>
            <a:ext cx="8901374" cy="17430"/>
          </a:xfrm>
          <a:prstGeom prst="line">
            <a:avLst/>
          </a:prstGeom>
          <a:ln w="381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6" name="TextBox 47"/>
          <p:cNvSpPr txBox="1"/>
          <p:nvPr/>
        </p:nvSpPr>
        <p:spPr>
          <a:xfrm>
            <a:off x="5433188" y="3932928"/>
            <a:ext cx="2125274" cy="557775"/>
          </a:xfrm>
          <a:prstGeom prst="rect">
            <a:avLst/>
          </a:prstGeom>
          <a:noFill/>
        </p:spPr>
        <p:txBody>
          <a:bodyPr wrap="square" lIns="179285" tIns="143428" rIns="179285" bIns="143428" rtlCol="0">
            <a:spAutoFit/>
          </a:bodyPr>
          <a:lstStyle/>
          <a:p>
            <a:pPr>
              <a:lnSpc>
                <a:spcPct val="90000"/>
              </a:lnSpc>
              <a:spcAft>
                <a:spcPts val="590"/>
              </a:spcAft>
            </a:pPr>
            <a:r>
              <a:rPr lang="zh-CN" altLang="en-US" sz="1960" b="1" dirty="0">
                <a:solidFill>
                  <a:schemeClr val="tx1">
                    <a:lumMod val="50000"/>
                  </a:schemeClr>
                </a:solidFill>
                <a:latin typeface="微软雅黑" panose="020B0503020204020204" pitchFamily="34" charset="-122"/>
                <a:ea typeface="微软雅黑" panose="020B0503020204020204" pitchFamily="34" charset="-122"/>
              </a:rPr>
              <a:t>业务支持中心</a:t>
            </a:r>
          </a:p>
        </p:txBody>
      </p:sp>
      <p:sp>
        <p:nvSpPr>
          <p:cNvPr id="27" name="矩形 26"/>
          <p:cNvSpPr/>
          <p:nvPr/>
        </p:nvSpPr>
        <p:spPr>
          <a:xfrm>
            <a:off x="4066141" y="4477008"/>
            <a:ext cx="1214531" cy="405881"/>
          </a:xfrm>
          <a:prstGeom prst="rect">
            <a:avLst/>
          </a:prstGeom>
          <a:noFill/>
          <a:ln>
            <a:solidFill>
              <a:schemeClr val="bg1"/>
            </a:solidFill>
          </a:ln>
          <a:effectLst/>
          <a:extLst>
            <a:ext uri="{909E8E84-426E-40DD-AFC4-6F175D3DCCD1}">
              <a14:hiddenFill xmlns:a14="http://schemas.microsoft.com/office/drawing/2010/main" xmlns="">
                <a:solidFill>
                  <a:srgbClr val="FFC000"/>
                </a:solidFill>
              </a14:hiddenFill>
            </a:ext>
          </a:extLst>
        </p:spPr>
        <p:txBody>
          <a:bodyPr wrap="square" rtlCol="0" anchor="ctr">
            <a:spAutoFit/>
          </a:bodyPr>
          <a:lstStyle/>
          <a:p>
            <a:pPr algn="ctr" defTabSz="896620">
              <a:lnSpc>
                <a:spcPct val="150000"/>
              </a:lnSpc>
            </a:pPr>
            <a:r>
              <a:rPr lang="zh-CN" altLang="en-US" sz="1370" b="1" kern="0"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结算平台</a:t>
            </a:r>
          </a:p>
        </p:txBody>
      </p:sp>
      <p:sp>
        <p:nvSpPr>
          <p:cNvPr id="28" name="矩形 27"/>
          <p:cNvSpPr/>
          <p:nvPr/>
        </p:nvSpPr>
        <p:spPr>
          <a:xfrm>
            <a:off x="5891361" y="4477008"/>
            <a:ext cx="1214531" cy="405881"/>
          </a:xfrm>
          <a:prstGeom prst="rect">
            <a:avLst/>
          </a:prstGeom>
          <a:noFill/>
          <a:ln>
            <a:solidFill>
              <a:schemeClr val="bg1"/>
            </a:solidFill>
          </a:ln>
          <a:effectLst/>
          <a:extLst>
            <a:ext uri="{909E8E84-426E-40DD-AFC4-6F175D3DCCD1}">
              <a14:hiddenFill xmlns:a14="http://schemas.microsoft.com/office/drawing/2010/main" xmlns="">
                <a:solidFill>
                  <a:srgbClr val="FFC000"/>
                </a:solidFill>
              </a14:hiddenFill>
            </a:ext>
          </a:extLst>
        </p:spPr>
        <p:txBody>
          <a:bodyPr wrap="square" rtlCol="0" anchor="ctr">
            <a:spAutoFit/>
          </a:bodyPr>
          <a:lstStyle/>
          <a:p>
            <a:pPr algn="ctr" defTabSz="896620">
              <a:lnSpc>
                <a:spcPct val="150000"/>
              </a:lnSpc>
            </a:pPr>
            <a:r>
              <a:rPr lang="zh-CN" altLang="en-US" sz="1370" b="1" kern="0"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交付平台</a:t>
            </a:r>
          </a:p>
        </p:txBody>
      </p:sp>
      <p:sp>
        <p:nvSpPr>
          <p:cNvPr id="29" name="矩形 28"/>
          <p:cNvSpPr/>
          <p:nvPr/>
        </p:nvSpPr>
        <p:spPr>
          <a:xfrm>
            <a:off x="7580250" y="4477008"/>
            <a:ext cx="1214531" cy="405881"/>
          </a:xfrm>
          <a:prstGeom prst="rect">
            <a:avLst/>
          </a:prstGeom>
          <a:noFill/>
          <a:ln>
            <a:solidFill>
              <a:schemeClr val="bg1"/>
            </a:solidFill>
          </a:ln>
          <a:effectLst/>
          <a:extLst>
            <a:ext uri="{909E8E84-426E-40DD-AFC4-6F175D3DCCD1}">
              <a14:hiddenFill xmlns:a14="http://schemas.microsoft.com/office/drawing/2010/main" xmlns="">
                <a:solidFill>
                  <a:srgbClr val="FFC000"/>
                </a:solidFill>
              </a14:hiddenFill>
            </a:ext>
          </a:extLst>
        </p:spPr>
        <p:txBody>
          <a:bodyPr wrap="square" rtlCol="0" anchor="ctr">
            <a:spAutoFit/>
          </a:bodyPr>
          <a:lstStyle/>
          <a:p>
            <a:pPr algn="ctr" defTabSz="896620">
              <a:lnSpc>
                <a:spcPct val="150000"/>
              </a:lnSpc>
            </a:pPr>
            <a:r>
              <a:rPr lang="zh-CN" altLang="en-US" sz="1370" b="1" kern="0"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补退平台</a:t>
            </a:r>
          </a:p>
        </p:txBody>
      </p:sp>
      <p:cxnSp>
        <p:nvCxnSpPr>
          <p:cNvPr id="30" name="直接连接符 29"/>
          <p:cNvCxnSpPr/>
          <p:nvPr/>
        </p:nvCxnSpPr>
        <p:spPr>
          <a:xfrm>
            <a:off x="4066140" y="5038519"/>
            <a:ext cx="4822018" cy="0"/>
          </a:xfrm>
          <a:prstGeom prst="line">
            <a:avLst/>
          </a:prstGeom>
          <a:ln w="381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1" name="TextBox 53"/>
          <p:cNvSpPr txBox="1"/>
          <p:nvPr/>
        </p:nvSpPr>
        <p:spPr>
          <a:xfrm>
            <a:off x="5433188" y="5049724"/>
            <a:ext cx="2125274" cy="557775"/>
          </a:xfrm>
          <a:prstGeom prst="rect">
            <a:avLst/>
          </a:prstGeom>
          <a:noFill/>
        </p:spPr>
        <p:txBody>
          <a:bodyPr wrap="square" lIns="179285" tIns="143428" rIns="179285" bIns="143428" rtlCol="0">
            <a:spAutoFit/>
          </a:bodyPr>
          <a:lstStyle/>
          <a:p>
            <a:pPr>
              <a:lnSpc>
                <a:spcPct val="90000"/>
              </a:lnSpc>
              <a:spcAft>
                <a:spcPts val="590"/>
              </a:spcAft>
            </a:pPr>
            <a:r>
              <a:rPr lang="zh-CN" altLang="en-US" sz="1960" b="1" dirty="0">
                <a:solidFill>
                  <a:schemeClr val="tx1">
                    <a:lumMod val="50000"/>
                  </a:schemeClr>
                </a:solidFill>
                <a:latin typeface="微软雅黑" panose="020B0503020204020204" pitchFamily="34" charset="-122"/>
                <a:ea typeface="微软雅黑" panose="020B0503020204020204" pitchFamily="34" charset="-122"/>
              </a:rPr>
              <a:t>货品支持平台</a:t>
            </a:r>
          </a:p>
        </p:txBody>
      </p:sp>
      <p:pic>
        <p:nvPicPr>
          <p:cNvPr id="32" name="图片 31"/>
          <p:cNvPicPr>
            <a:picLocks noChangeAspect="1"/>
          </p:cNvPicPr>
          <p:nvPr/>
        </p:nvPicPr>
        <p:blipFill>
          <a:blip r:embed="rId2"/>
          <a:stretch>
            <a:fillRect/>
          </a:stretch>
        </p:blipFill>
        <p:spPr>
          <a:xfrm>
            <a:off x="2499265" y="1090515"/>
            <a:ext cx="865921" cy="712782"/>
          </a:xfrm>
          <a:prstGeom prst="rect">
            <a:avLst/>
          </a:prstGeom>
        </p:spPr>
      </p:pic>
      <p:pic>
        <p:nvPicPr>
          <p:cNvPr id="33" name="图片 32"/>
          <p:cNvPicPr>
            <a:picLocks noChangeAspect="1"/>
          </p:cNvPicPr>
          <p:nvPr/>
        </p:nvPicPr>
        <p:blipFill>
          <a:blip r:embed="rId3"/>
          <a:stretch>
            <a:fillRect/>
          </a:stretch>
        </p:blipFill>
        <p:spPr>
          <a:xfrm>
            <a:off x="8210238" y="1135959"/>
            <a:ext cx="1022796" cy="709047"/>
          </a:xfrm>
          <a:prstGeom prst="rect">
            <a:avLst/>
          </a:prstGeom>
        </p:spPr>
      </p:pic>
      <p:pic>
        <p:nvPicPr>
          <p:cNvPr id="34" name="图片 33"/>
          <p:cNvPicPr>
            <a:picLocks noChangeAspect="1"/>
          </p:cNvPicPr>
          <p:nvPr/>
        </p:nvPicPr>
        <p:blipFill>
          <a:blip r:embed="rId4"/>
          <a:srcRect l="28783"/>
          <a:stretch>
            <a:fillRect/>
          </a:stretch>
        </p:blipFill>
        <p:spPr>
          <a:xfrm>
            <a:off x="4561041" y="1090514"/>
            <a:ext cx="928796" cy="719630"/>
          </a:xfrm>
          <a:prstGeom prst="rect">
            <a:avLst/>
          </a:prstGeom>
        </p:spPr>
      </p:pic>
      <p:pic>
        <p:nvPicPr>
          <p:cNvPr id="35" name="图片 34"/>
          <p:cNvPicPr>
            <a:picLocks noChangeAspect="1"/>
          </p:cNvPicPr>
          <p:nvPr/>
        </p:nvPicPr>
        <p:blipFill>
          <a:blip r:embed="rId5"/>
          <a:stretch>
            <a:fillRect/>
          </a:stretch>
        </p:blipFill>
        <p:spPr>
          <a:xfrm>
            <a:off x="9294663" y="1126620"/>
            <a:ext cx="845378" cy="718385"/>
          </a:xfrm>
          <a:prstGeom prst="rect">
            <a:avLst/>
          </a:prstGeom>
        </p:spPr>
      </p:pic>
      <p:pic>
        <p:nvPicPr>
          <p:cNvPr id="36" name="图片 35"/>
          <p:cNvPicPr>
            <a:picLocks noChangeAspect="1"/>
          </p:cNvPicPr>
          <p:nvPr/>
        </p:nvPicPr>
        <p:blipFill>
          <a:blip r:embed="rId6"/>
          <a:stretch>
            <a:fillRect/>
          </a:stretch>
        </p:blipFill>
        <p:spPr>
          <a:xfrm>
            <a:off x="2029264" y="5986613"/>
            <a:ext cx="1517074" cy="595749"/>
          </a:xfrm>
          <a:prstGeom prst="rect">
            <a:avLst/>
          </a:prstGeom>
        </p:spPr>
      </p:pic>
      <p:pic>
        <p:nvPicPr>
          <p:cNvPr id="37" name="图片 36"/>
          <p:cNvPicPr>
            <a:picLocks noChangeAspect="1"/>
          </p:cNvPicPr>
          <p:nvPr/>
        </p:nvPicPr>
        <p:blipFill>
          <a:blip r:embed="rId7"/>
          <a:stretch>
            <a:fillRect/>
          </a:stretch>
        </p:blipFill>
        <p:spPr>
          <a:xfrm>
            <a:off x="3899305" y="6028321"/>
            <a:ext cx="1548823" cy="554040"/>
          </a:xfrm>
          <a:prstGeom prst="rect">
            <a:avLst/>
          </a:prstGeom>
        </p:spPr>
      </p:pic>
      <p:pic>
        <p:nvPicPr>
          <p:cNvPr id="38" name="图片 37"/>
          <p:cNvPicPr>
            <a:picLocks noChangeAspect="1"/>
          </p:cNvPicPr>
          <p:nvPr/>
        </p:nvPicPr>
        <p:blipFill>
          <a:blip r:embed="rId8"/>
          <a:stretch>
            <a:fillRect/>
          </a:stretch>
        </p:blipFill>
        <p:spPr>
          <a:xfrm>
            <a:off x="5807321" y="6017738"/>
            <a:ext cx="1485326" cy="575206"/>
          </a:xfrm>
          <a:prstGeom prst="rect">
            <a:avLst/>
          </a:prstGeom>
        </p:spPr>
      </p:pic>
      <p:pic>
        <p:nvPicPr>
          <p:cNvPr id="39" name="图片 38"/>
          <p:cNvPicPr>
            <a:picLocks noChangeAspect="1"/>
          </p:cNvPicPr>
          <p:nvPr/>
        </p:nvPicPr>
        <p:blipFill>
          <a:blip r:embed="rId9"/>
          <a:stretch>
            <a:fillRect/>
          </a:stretch>
        </p:blipFill>
        <p:spPr>
          <a:xfrm>
            <a:off x="7875324" y="6028321"/>
            <a:ext cx="2928321" cy="553418"/>
          </a:xfrm>
          <a:prstGeom prst="rect">
            <a:avLst/>
          </a:prstGeom>
          <a:solidFill>
            <a:schemeClr val="accent2"/>
          </a:solidFill>
        </p:spPr>
      </p:pic>
      <p:pic>
        <p:nvPicPr>
          <p:cNvPr id="40" name="图片 39"/>
          <p:cNvPicPr>
            <a:picLocks noChangeAspect="1"/>
          </p:cNvPicPr>
          <p:nvPr/>
        </p:nvPicPr>
        <p:blipFill>
          <a:blip r:embed="rId10"/>
          <a:stretch>
            <a:fillRect/>
          </a:stretch>
        </p:blipFill>
        <p:spPr>
          <a:xfrm>
            <a:off x="3443000" y="1090515"/>
            <a:ext cx="1029644" cy="712782"/>
          </a:xfrm>
          <a:prstGeom prst="rect">
            <a:avLst/>
          </a:prstGeom>
        </p:spPr>
      </p:pic>
      <p:pic>
        <p:nvPicPr>
          <p:cNvPr id="41" name="图片 40"/>
          <p:cNvPicPr>
            <a:picLocks noChangeAspect="1"/>
          </p:cNvPicPr>
          <p:nvPr/>
        </p:nvPicPr>
        <p:blipFill>
          <a:blip r:embed="rId11"/>
          <a:stretch>
            <a:fillRect/>
          </a:stretch>
        </p:blipFill>
        <p:spPr>
          <a:xfrm>
            <a:off x="6151573" y="1135959"/>
            <a:ext cx="975485" cy="674186"/>
          </a:xfrm>
          <a:prstGeom prst="rect">
            <a:avLst/>
          </a:prstGeom>
        </p:spPr>
      </p:pic>
      <p:pic>
        <p:nvPicPr>
          <p:cNvPr id="42" name="图片 41"/>
          <p:cNvPicPr>
            <a:picLocks noChangeAspect="1"/>
          </p:cNvPicPr>
          <p:nvPr/>
        </p:nvPicPr>
        <p:blipFill>
          <a:blip r:embed="rId12"/>
          <a:stretch>
            <a:fillRect/>
          </a:stretch>
        </p:blipFill>
        <p:spPr>
          <a:xfrm>
            <a:off x="7245958" y="1090514"/>
            <a:ext cx="856584" cy="710915"/>
          </a:xfrm>
          <a:prstGeom prst="rect">
            <a:avLst/>
          </a:prstGeom>
        </p:spPr>
      </p:pic>
      <p:sp>
        <p:nvSpPr>
          <p:cNvPr id="43" name="TextBox 22"/>
          <p:cNvSpPr txBox="1"/>
          <p:nvPr/>
        </p:nvSpPr>
        <p:spPr>
          <a:xfrm>
            <a:off x="9206888" y="1724237"/>
            <a:ext cx="1022173" cy="475603"/>
          </a:xfrm>
          <a:prstGeom prst="rect">
            <a:avLst/>
          </a:prstGeom>
          <a:noFill/>
        </p:spPr>
        <p:txBody>
          <a:bodyPr wrap="square" lIns="179285" tIns="143428" rIns="179285" bIns="143428" rtlCol="0">
            <a:spAutoFit/>
          </a:bodyPr>
          <a:lstStyle/>
          <a:p>
            <a:pPr algn="ctr">
              <a:lnSpc>
                <a:spcPct val="90000"/>
              </a:lnSpc>
              <a:spcAft>
                <a:spcPts val="590"/>
              </a:spcAft>
            </a:pPr>
            <a:r>
              <a:rPr lang="en-US" altLang="zh-CN" sz="1370" b="1" dirty="0">
                <a:solidFill>
                  <a:schemeClr val="tx1">
                    <a:lumMod val="50000"/>
                  </a:schemeClr>
                </a:solidFill>
                <a:latin typeface="微软雅黑" panose="020B0503020204020204" pitchFamily="34" charset="-122"/>
                <a:ea typeface="微软雅黑" panose="020B0503020204020204" pitchFamily="34" charset="-122"/>
              </a:rPr>
              <a:t>APP</a:t>
            </a:r>
          </a:p>
        </p:txBody>
      </p:sp>
      <p:sp>
        <p:nvSpPr>
          <p:cNvPr id="44" name="Rectangle 3"/>
          <p:cNvSpPr txBox="1">
            <a:spLocks noGrp="1" noChangeArrowheads="1"/>
          </p:cNvSpPr>
          <p:nvPr>
            <p:ph type="title"/>
          </p:nvPr>
        </p:nvSpPr>
        <p:spPr>
          <a:prstGeom prst="rect">
            <a:avLst/>
          </a:prstGeom>
          <a:noFill/>
          <a:ln w="9525">
            <a:noFill/>
            <a:miter lim="800000"/>
          </a:ln>
        </p:spPr>
        <p:txBody>
          <a:bodyPr vert="horz" wrap="square" lIns="0" tIns="0" rIns="0" bIns="0" numCol="1" anchor="ctr" anchorCtr="0" compatLnSpc="1"/>
          <a:lstStyle>
            <a:lvl1pPr algn="l" defTabSz="931545" rtl="0" fontAlgn="base">
              <a:lnSpc>
                <a:spcPct val="90000"/>
              </a:lnSpc>
              <a:spcBef>
                <a:spcPct val="0"/>
              </a:spcBef>
              <a:spcAft>
                <a:spcPct val="0"/>
              </a:spcAft>
              <a:defRPr lang="en-US" sz="5400" kern="1200" spc="-102" dirty="0">
                <a:ln w="3175">
                  <a:noFill/>
                </a:ln>
                <a:gradFill>
                  <a:gsLst>
                    <a:gs pos="1250">
                      <a:schemeClr val="tx1"/>
                    </a:gs>
                    <a:gs pos="100000">
                      <a:schemeClr val="tx1"/>
                    </a:gs>
                  </a:gsLst>
                  <a:lin ang="5400000" scaled="0"/>
                </a:gradFill>
                <a:latin typeface="+mj-lt"/>
                <a:ea typeface="MS PGothic" panose="020B0600070205080204" pitchFamily="34" charset="-128"/>
                <a:cs typeface="Segoe UI" panose="020B0502040204020203" pitchFamily="34" charset="0"/>
              </a:defRPr>
            </a:lvl1pPr>
            <a:lvl2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2pPr>
            <a:lvl3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3pPr>
            <a:lvl4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4pPr>
            <a:lvl5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5pPr>
            <a:lvl6pPr marL="4572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6pPr>
            <a:lvl7pPr marL="9144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7pPr>
            <a:lvl8pPr marL="13716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8pPr>
            <a:lvl9pPr marL="18288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9pPr>
          </a:lstStyle>
          <a:p>
            <a:pPr defTabSz="815975">
              <a:lnSpc>
                <a:spcPct val="90000"/>
              </a:lnSpc>
              <a:defRPr/>
            </a:pPr>
            <a:r>
              <a:rPr lang="zh-CN" altLang="en-US" sz="2175" dirty="0" smtClean="0">
                <a:solidFill>
                  <a:schemeClr val="tx1"/>
                </a:solidFill>
                <a:latin typeface="微软雅黑" panose="020B0503020204020204" pitchFamily="34" charset="-122"/>
                <a:ea typeface="微软雅黑" panose="020B0503020204020204" pitchFamily="34" charset="-122"/>
                <a:cs typeface="+mj-cs"/>
              </a:rPr>
              <a:t>企业业务</a:t>
            </a:r>
            <a:r>
              <a:rPr lang="zh-CN" altLang="en-US" sz="2175" dirty="0">
                <a:solidFill>
                  <a:schemeClr val="tx1"/>
                </a:solidFill>
                <a:latin typeface="微软雅黑" panose="020B0503020204020204" pitchFamily="34" charset="-122"/>
                <a:ea typeface="微软雅黑" panose="020B0503020204020204" pitchFamily="34" charset="-122"/>
                <a:cs typeface="+mj-cs"/>
              </a:rPr>
              <a:t>应用架构图</a:t>
            </a:r>
          </a:p>
        </p:txBody>
      </p:sp>
      <p:pic>
        <p:nvPicPr>
          <p:cNvPr id="46" name="图片 45"/>
          <p:cNvPicPr>
            <a:picLocks noChangeAspect="1"/>
          </p:cNvPicPr>
          <p:nvPr/>
        </p:nvPicPr>
        <p:blipFill rotWithShape="1">
          <a:blip r:embed="rId13" cstate="screen"/>
          <a:srcRect/>
          <a:stretch>
            <a:fillRect/>
          </a:stretch>
        </p:blipFill>
        <p:spPr>
          <a:xfrm>
            <a:off x="11127676" y="6219187"/>
            <a:ext cx="908682" cy="443070"/>
          </a:xfrm>
          <a:prstGeom prst="rect">
            <a:avLst/>
          </a:prstGeom>
        </p:spPr>
      </p:pic>
    </p:spTree>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290242" y="2582688"/>
            <a:ext cx="6786060" cy="1058279"/>
          </a:xfrm>
          <a:prstGeom prst="rect">
            <a:avLst/>
          </a:prstGeom>
          <a:solidFill>
            <a:srgbClr val="FFE093"/>
          </a:solidFill>
          <a:ln w="6350" algn="ctr">
            <a:solidFill>
              <a:srgbClr val="FFC000"/>
            </a:solidFill>
            <a:miter lim="800000"/>
          </a:ln>
        </p:spPr>
        <p:txBody>
          <a:bodyPr lIns="88231" tIns="70585" rIns="88231" bIns="70585" rtlCol="0" anchor="ctr"/>
          <a:lstStyle/>
          <a:p>
            <a:pPr algn="ctr" defTabSz="896620" fontAlgn="base">
              <a:spcBef>
                <a:spcPct val="50000"/>
              </a:spcBef>
              <a:spcAft>
                <a:spcPct val="0"/>
              </a:spcAft>
              <a:buClr>
                <a:srgbClr val="F0AB00"/>
              </a:buClr>
              <a:buSzPct val="80000"/>
            </a:pPr>
            <a:endParaRPr lang="zh-CN" altLang="en-US" sz="1765" kern="0" dirty="0" err="1">
              <a:latin typeface="微软雅黑" panose="020B0503020204020204" pitchFamily="34" charset="-122"/>
              <a:ea typeface="微软雅黑" panose="020B0503020204020204" pitchFamily="34" charset="-122"/>
              <a:cs typeface="Arial Unicode MS" pitchFamily="34" charset="-128"/>
            </a:endParaRPr>
          </a:p>
        </p:txBody>
      </p:sp>
      <p:sp>
        <p:nvSpPr>
          <p:cNvPr id="4" name="矩形 3"/>
          <p:cNvSpPr/>
          <p:nvPr/>
        </p:nvSpPr>
        <p:spPr>
          <a:xfrm>
            <a:off x="2290242" y="3684544"/>
            <a:ext cx="6772987" cy="2587804"/>
          </a:xfrm>
          <a:prstGeom prst="rect">
            <a:avLst/>
          </a:prstGeom>
          <a:solidFill>
            <a:srgbClr val="FFC000"/>
          </a:solidFill>
          <a:ln w="6350" algn="ctr">
            <a:solidFill>
              <a:srgbClr val="FFC000"/>
            </a:solidFill>
            <a:miter lim="800000"/>
          </a:ln>
        </p:spPr>
        <p:txBody>
          <a:bodyPr lIns="88231" tIns="70585" rIns="88231" bIns="70585" rtlCol="0" anchor="ctr"/>
          <a:lstStyle/>
          <a:p>
            <a:pPr algn="ctr" defTabSz="896620" fontAlgn="base">
              <a:spcBef>
                <a:spcPct val="50000"/>
              </a:spcBef>
              <a:spcAft>
                <a:spcPct val="0"/>
              </a:spcAft>
              <a:buClr>
                <a:srgbClr val="F0AB00"/>
              </a:buClr>
              <a:buSzPct val="80000"/>
            </a:pPr>
            <a:endParaRPr lang="zh-CN" altLang="en-US" sz="1765" kern="0" dirty="0" err="1">
              <a:latin typeface="微软雅黑" panose="020B0503020204020204" pitchFamily="34" charset="-122"/>
              <a:ea typeface="微软雅黑" panose="020B0503020204020204" pitchFamily="34" charset="-122"/>
              <a:cs typeface="Arial Unicode MS" pitchFamily="34" charset="-128"/>
            </a:endParaRPr>
          </a:p>
        </p:txBody>
      </p:sp>
      <p:sp>
        <p:nvSpPr>
          <p:cNvPr id="5" name="矩形 4"/>
          <p:cNvSpPr/>
          <p:nvPr/>
        </p:nvSpPr>
        <p:spPr>
          <a:xfrm>
            <a:off x="2290242" y="1289721"/>
            <a:ext cx="6772987" cy="1292968"/>
          </a:xfrm>
          <a:prstGeom prst="rect">
            <a:avLst/>
          </a:prstGeom>
          <a:solidFill>
            <a:srgbClr val="FFE093"/>
          </a:solidFill>
          <a:ln w="6350" algn="ctr">
            <a:solidFill>
              <a:srgbClr val="FFC000"/>
            </a:solidFill>
            <a:miter lim="800000"/>
          </a:ln>
        </p:spPr>
        <p:txBody>
          <a:bodyPr lIns="88231" tIns="70585" rIns="88231" bIns="70585" rtlCol="0" anchor="ctr"/>
          <a:lstStyle/>
          <a:p>
            <a:pPr algn="ctr" defTabSz="896620" fontAlgn="base">
              <a:spcBef>
                <a:spcPct val="50000"/>
              </a:spcBef>
              <a:spcAft>
                <a:spcPct val="0"/>
              </a:spcAft>
              <a:buClr>
                <a:srgbClr val="F0AB00"/>
              </a:buClr>
              <a:buSzPct val="80000"/>
            </a:pPr>
            <a:endParaRPr lang="zh-CN" altLang="en-US" sz="1765" kern="0" dirty="0" err="1">
              <a:latin typeface="微软雅黑" panose="020B0503020204020204" pitchFamily="34" charset="-122"/>
              <a:ea typeface="微软雅黑" panose="020B0503020204020204" pitchFamily="34" charset="-122"/>
              <a:cs typeface="Arial Unicode MS" pitchFamily="34" charset="-128"/>
            </a:endParaRPr>
          </a:p>
        </p:txBody>
      </p:sp>
      <p:sp>
        <p:nvSpPr>
          <p:cNvPr id="6" name="矩形 5"/>
          <p:cNvSpPr/>
          <p:nvPr/>
        </p:nvSpPr>
        <p:spPr>
          <a:xfrm rot="21180000">
            <a:off x="9132329" y="1182024"/>
            <a:ext cx="2150797" cy="596372"/>
          </a:xfrm>
          <a:prstGeom prst="rect">
            <a:avLst/>
          </a:prstGeom>
          <a:noFill/>
          <a:ln w="6350" algn="ctr">
            <a:noFill/>
            <a:miter lim="800000"/>
          </a:ln>
          <a:extLst>
            <a:ext uri="{909E8E84-426E-40DD-AFC4-6F175D3DCCD1}">
              <a14:hiddenFill xmlns:a14="http://schemas.microsoft.com/office/drawing/2010/main" xmlns="">
                <a:solidFill>
                  <a:schemeClr val="accent1"/>
                </a:solidFill>
              </a14:hiddenFill>
            </a:ext>
          </a:extLst>
        </p:spPr>
        <p:txBody>
          <a:bodyPr lIns="88231" tIns="70585" rIns="88231" bIns="70585" rtlCol="0" anchor="ctr"/>
          <a:lstStyle/>
          <a:p>
            <a:pPr defTabSz="896620" fontAlgn="base">
              <a:spcBef>
                <a:spcPct val="50000"/>
              </a:spcBef>
              <a:spcAft>
                <a:spcPct val="0"/>
              </a:spcAft>
              <a:buClr>
                <a:srgbClr val="F0AB00"/>
              </a:buClr>
              <a:buSzPct val="80000"/>
            </a:pPr>
            <a:r>
              <a:rPr lang="zh-CN" altLang="en-US" sz="1370" kern="0" dirty="0">
                <a:latin typeface="微软雅黑" panose="020B0503020204020204" pitchFamily="34" charset="-122"/>
                <a:ea typeface="微软雅黑" panose="020B0503020204020204" pitchFamily="34" charset="-122"/>
                <a:cs typeface="微软雅黑" panose="020B0503020204020204" pitchFamily="34" charset="-122"/>
              </a:rPr>
              <a:t>企业间协同</a:t>
            </a:r>
          </a:p>
          <a:p>
            <a:pPr defTabSz="896620" fontAlgn="base">
              <a:spcBef>
                <a:spcPct val="50000"/>
              </a:spcBef>
              <a:spcAft>
                <a:spcPct val="0"/>
              </a:spcAft>
              <a:buClr>
                <a:srgbClr val="F0AB00"/>
              </a:buClr>
              <a:buSzPct val="80000"/>
            </a:pPr>
            <a:r>
              <a:rPr lang="en-US" altLang="zh-CN" sz="1370" kern="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370" kern="0" dirty="0">
                <a:latin typeface="微软雅黑" panose="020B0503020204020204" pitchFamily="34" charset="-122"/>
                <a:ea typeface="微软雅黑" panose="020B0503020204020204" pitchFamily="34" charset="-122"/>
                <a:cs typeface="微软雅黑" panose="020B0503020204020204" pitchFamily="34" charset="-122"/>
              </a:rPr>
              <a:t>供应商端</a:t>
            </a:r>
          </a:p>
        </p:txBody>
      </p:sp>
      <p:sp>
        <p:nvSpPr>
          <p:cNvPr id="7" name="梯形 6"/>
          <p:cNvSpPr/>
          <p:nvPr/>
        </p:nvSpPr>
        <p:spPr>
          <a:xfrm rot="5400000" flipV="1">
            <a:off x="7461492" y="3464173"/>
            <a:ext cx="4696270" cy="1277405"/>
          </a:xfrm>
          <a:prstGeom prst="trapezoid">
            <a:avLst>
              <a:gd name="adj" fmla="val 11809"/>
            </a:avLst>
          </a:prstGeom>
          <a:solidFill>
            <a:srgbClr val="FFE093"/>
          </a:solidFill>
          <a:ln w="6350" algn="ctr">
            <a:solidFill>
              <a:srgbClr val="FFC000"/>
            </a:solidFill>
            <a:miter lim="800000"/>
          </a:ln>
        </p:spPr>
        <p:txBody>
          <a:bodyPr lIns="88231" tIns="70585" rIns="88231" bIns="70585" rtlCol="0" anchor="ctr"/>
          <a:lstStyle/>
          <a:p>
            <a:pPr algn="ctr" defTabSz="896620" fontAlgn="base">
              <a:spcBef>
                <a:spcPct val="50000"/>
              </a:spcBef>
              <a:spcAft>
                <a:spcPct val="0"/>
              </a:spcAft>
              <a:buClr>
                <a:srgbClr val="F0AB00"/>
              </a:buClr>
              <a:buSzPct val="80000"/>
            </a:pPr>
            <a:endParaRPr lang="zh-CN" altLang="en-US" sz="1765" kern="0" dirty="0" err="1">
              <a:latin typeface="微软雅黑" panose="020B0503020204020204" pitchFamily="34" charset="-122"/>
              <a:ea typeface="微软雅黑" panose="020B0503020204020204" pitchFamily="34" charset="-122"/>
              <a:cs typeface="Arial Unicode MS" pitchFamily="34" charset="-128"/>
            </a:endParaRPr>
          </a:p>
        </p:txBody>
      </p:sp>
      <p:sp>
        <p:nvSpPr>
          <p:cNvPr id="8" name="梯形 7"/>
          <p:cNvSpPr/>
          <p:nvPr/>
        </p:nvSpPr>
        <p:spPr>
          <a:xfrm rot="5400000">
            <a:off x="-725855" y="3505259"/>
            <a:ext cx="4696270" cy="1179670"/>
          </a:xfrm>
          <a:prstGeom prst="trapezoid">
            <a:avLst>
              <a:gd name="adj" fmla="val 11809"/>
            </a:avLst>
          </a:prstGeom>
          <a:solidFill>
            <a:srgbClr val="FFE093"/>
          </a:solidFill>
          <a:ln w="6350" algn="ctr">
            <a:solidFill>
              <a:srgbClr val="FFC000"/>
            </a:solidFill>
            <a:miter lim="800000"/>
          </a:ln>
        </p:spPr>
        <p:txBody>
          <a:bodyPr lIns="88231" tIns="70585" rIns="88231" bIns="70585" rtlCol="0" anchor="ctr"/>
          <a:lstStyle/>
          <a:p>
            <a:pPr algn="ctr" defTabSz="896620" fontAlgn="base">
              <a:spcBef>
                <a:spcPct val="50000"/>
              </a:spcBef>
              <a:spcAft>
                <a:spcPct val="0"/>
              </a:spcAft>
              <a:buClr>
                <a:srgbClr val="F0AB00"/>
              </a:buClr>
              <a:buSzPct val="80000"/>
            </a:pPr>
            <a:endParaRPr lang="zh-CN" altLang="en-US" sz="1765" kern="0" dirty="0" err="1">
              <a:solidFill>
                <a:schemeClr val="tx1">
                  <a:lumMod val="75000"/>
                  <a:lumOff val="25000"/>
                </a:schemeClr>
              </a:solidFill>
              <a:latin typeface="微软雅黑" panose="020B0503020204020204" pitchFamily="34" charset="-122"/>
              <a:ea typeface="微软雅黑" panose="020B0503020204020204" pitchFamily="34" charset="-122"/>
              <a:cs typeface="Arial Unicode MS" pitchFamily="34" charset="-128"/>
            </a:endParaRPr>
          </a:p>
        </p:txBody>
      </p:sp>
      <p:sp>
        <p:nvSpPr>
          <p:cNvPr id="9" name="矩形 8"/>
          <p:cNvSpPr/>
          <p:nvPr/>
        </p:nvSpPr>
        <p:spPr>
          <a:xfrm rot="420000">
            <a:off x="550306" y="1163971"/>
            <a:ext cx="1780399" cy="564001"/>
          </a:xfrm>
          <a:prstGeom prst="rect">
            <a:avLst/>
          </a:prstGeom>
          <a:noFill/>
          <a:ln w="6350" algn="ctr">
            <a:noFill/>
            <a:miter lim="800000"/>
          </a:ln>
          <a:extLst>
            <a:ext uri="{909E8E84-426E-40DD-AFC4-6F175D3DCCD1}">
              <a14:hiddenFill xmlns:a14="http://schemas.microsoft.com/office/drawing/2010/main" xmlns="">
                <a:solidFill>
                  <a:schemeClr val="accent1"/>
                </a:solidFill>
              </a14:hiddenFill>
            </a:ext>
          </a:extLst>
        </p:spPr>
        <p:txBody>
          <a:bodyPr lIns="88231" tIns="70585" rIns="88231" bIns="70585" rtlCol="0" anchor="ctr"/>
          <a:lstStyle/>
          <a:p>
            <a:pPr algn="r" defTabSz="896620" fontAlgn="base">
              <a:spcBef>
                <a:spcPct val="50000"/>
              </a:spcBef>
              <a:spcAft>
                <a:spcPct val="0"/>
              </a:spcAft>
              <a:buClr>
                <a:srgbClr val="F0AB00"/>
              </a:buClr>
              <a:buSzPct val="80000"/>
            </a:pPr>
            <a:r>
              <a:rPr lang="zh-CN" altLang="en-US" sz="1370" kern="0" dirty="0">
                <a:latin typeface="微软雅黑" panose="020B0503020204020204" pitchFamily="34" charset="-122"/>
                <a:ea typeface="微软雅黑" panose="020B0503020204020204" pitchFamily="34" charset="-122"/>
                <a:cs typeface="微软雅黑" panose="020B0503020204020204" pitchFamily="34" charset="-122"/>
              </a:rPr>
              <a:t>企业间协同</a:t>
            </a:r>
          </a:p>
          <a:p>
            <a:pPr algn="r" defTabSz="896620" fontAlgn="base">
              <a:spcBef>
                <a:spcPct val="50000"/>
              </a:spcBef>
              <a:spcAft>
                <a:spcPct val="0"/>
              </a:spcAft>
              <a:buClr>
                <a:srgbClr val="F0AB00"/>
              </a:buClr>
              <a:buSzPct val="80000"/>
            </a:pPr>
            <a:r>
              <a:rPr lang="en-US" altLang="zh-CN" sz="1370" kern="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370" kern="0" dirty="0">
                <a:latin typeface="微软雅黑" panose="020B0503020204020204" pitchFamily="34" charset="-122"/>
                <a:ea typeface="微软雅黑" panose="020B0503020204020204" pitchFamily="34" charset="-122"/>
                <a:cs typeface="微软雅黑" panose="020B0503020204020204" pitchFamily="34" charset="-122"/>
              </a:rPr>
              <a:t>客户端</a:t>
            </a:r>
          </a:p>
        </p:txBody>
      </p:sp>
      <p:grpSp>
        <p:nvGrpSpPr>
          <p:cNvPr id="10" name="组合 9"/>
          <p:cNvGrpSpPr/>
          <p:nvPr/>
        </p:nvGrpSpPr>
        <p:grpSpPr>
          <a:xfrm>
            <a:off x="1104969" y="2268318"/>
            <a:ext cx="1012213" cy="3901315"/>
            <a:chOff x="2697" y="3897"/>
            <a:chExt cx="2100" cy="5759"/>
          </a:xfrm>
          <a:noFill/>
        </p:grpSpPr>
        <p:sp>
          <p:nvSpPr>
            <p:cNvPr id="11" name="矩形 10"/>
            <p:cNvSpPr/>
            <p:nvPr/>
          </p:nvSpPr>
          <p:spPr>
            <a:xfrm>
              <a:off x="2697" y="3897"/>
              <a:ext cx="2060" cy="1088"/>
            </a:xfrm>
            <a:prstGeom prst="rect">
              <a:avLst/>
            </a:prstGeom>
            <a:grpFill/>
            <a:ln w="6350" algn="ctr">
              <a:solidFill>
                <a:schemeClr val="bg1">
                  <a:lumMod val="50000"/>
                </a:schemeClr>
              </a:solidFill>
              <a:miter lim="800000"/>
            </a:ln>
          </p:spPr>
          <p:txBody>
            <a:bodyPr lIns="88231" tIns="70585" rIns="88231" bIns="70585" rtlCol="0" anchor="ctr"/>
            <a:lstStyle/>
            <a:p>
              <a:pPr algn="ctr" defTabSz="896620" fontAlgn="base">
                <a:spcBef>
                  <a:spcPct val="50000"/>
                </a:spcBef>
                <a:spcAft>
                  <a:spcPct val="0"/>
                </a:spcAft>
                <a:buClr>
                  <a:srgbClr val="F0AB00"/>
                </a:buClr>
                <a:buSzPct val="80000"/>
              </a:pPr>
              <a:r>
                <a:rPr lang="zh-CN" altLang="en-US" sz="1370" kern="0" dirty="0">
                  <a:solidFill>
                    <a:schemeClr val="tx1">
                      <a:lumMod val="75000"/>
                      <a:lumOff val="25000"/>
                    </a:schemeClr>
                  </a:solidFill>
                  <a:latin typeface="微软雅黑" panose="020B0503020204020204" pitchFamily="34" charset="-122"/>
                  <a:ea typeface="微软雅黑" panose="020B0503020204020204" pitchFamily="34" charset="-122"/>
                  <a:cs typeface="Arial Unicode MS" pitchFamily="34" charset="-128"/>
                </a:rPr>
                <a:t>客户管理</a:t>
              </a:r>
            </a:p>
          </p:txBody>
        </p:sp>
        <p:sp>
          <p:nvSpPr>
            <p:cNvPr id="12" name="矩形 11"/>
            <p:cNvSpPr/>
            <p:nvPr/>
          </p:nvSpPr>
          <p:spPr>
            <a:xfrm>
              <a:off x="2697" y="5075"/>
              <a:ext cx="2060" cy="1088"/>
            </a:xfrm>
            <a:prstGeom prst="rect">
              <a:avLst/>
            </a:prstGeom>
            <a:grpFill/>
            <a:ln w="6350" algn="ctr">
              <a:solidFill>
                <a:schemeClr val="bg1">
                  <a:lumMod val="50000"/>
                </a:schemeClr>
              </a:solidFill>
              <a:miter lim="800000"/>
            </a:ln>
          </p:spPr>
          <p:txBody>
            <a:bodyPr lIns="88231" tIns="70585" rIns="88231" bIns="70585" rtlCol="0" anchor="ctr"/>
            <a:lstStyle/>
            <a:p>
              <a:pPr algn="ctr" defTabSz="896620" fontAlgn="base">
                <a:spcBef>
                  <a:spcPct val="50000"/>
                </a:spcBef>
                <a:spcAft>
                  <a:spcPct val="0"/>
                </a:spcAft>
                <a:buClr>
                  <a:srgbClr val="F0AB00"/>
                </a:buClr>
                <a:buSzPct val="80000"/>
              </a:pPr>
              <a:r>
                <a:rPr lang="zh-CN" altLang="en-US" sz="1370" kern="0" dirty="0">
                  <a:solidFill>
                    <a:schemeClr val="tx1">
                      <a:lumMod val="75000"/>
                      <a:lumOff val="25000"/>
                    </a:schemeClr>
                  </a:solidFill>
                  <a:latin typeface="微软雅黑" panose="020B0503020204020204" pitchFamily="34" charset="-122"/>
                  <a:ea typeface="微软雅黑" panose="020B0503020204020204" pitchFamily="34" charset="-122"/>
                  <a:cs typeface="Arial Unicode MS" pitchFamily="34" charset="-128"/>
                </a:rPr>
                <a:t>销售管理</a:t>
              </a:r>
            </a:p>
          </p:txBody>
        </p:sp>
        <p:sp>
          <p:nvSpPr>
            <p:cNvPr id="13" name="矩形 12"/>
            <p:cNvSpPr/>
            <p:nvPr/>
          </p:nvSpPr>
          <p:spPr>
            <a:xfrm>
              <a:off x="2718" y="6254"/>
              <a:ext cx="2060" cy="1088"/>
            </a:xfrm>
            <a:prstGeom prst="rect">
              <a:avLst/>
            </a:prstGeom>
            <a:grpFill/>
            <a:ln w="6350" algn="ctr">
              <a:solidFill>
                <a:schemeClr val="bg1">
                  <a:lumMod val="50000"/>
                </a:schemeClr>
              </a:solidFill>
              <a:miter lim="800000"/>
            </a:ln>
          </p:spPr>
          <p:txBody>
            <a:bodyPr lIns="88231" tIns="70585" rIns="88231" bIns="70585" rtlCol="0" anchor="ctr"/>
            <a:lstStyle/>
            <a:p>
              <a:pPr algn="ctr" defTabSz="896620" fontAlgn="base">
                <a:spcBef>
                  <a:spcPct val="50000"/>
                </a:spcBef>
                <a:spcAft>
                  <a:spcPct val="0"/>
                </a:spcAft>
                <a:buClr>
                  <a:srgbClr val="F0AB00"/>
                </a:buClr>
                <a:buSzPct val="80000"/>
              </a:pPr>
              <a:r>
                <a:rPr lang="zh-CN" altLang="en-US" sz="1370" kern="0" dirty="0">
                  <a:solidFill>
                    <a:schemeClr val="tx1">
                      <a:lumMod val="75000"/>
                      <a:lumOff val="25000"/>
                    </a:schemeClr>
                  </a:solidFill>
                  <a:latin typeface="微软雅黑" panose="020B0503020204020204" pitchFamily="34" charset="-122"/>
                  <a:ea typeface="微软雅黑" panose="020B0503020204020204" pitchFamily="34" charset="-122"/>
                  <a:cs typeface="Arial Unicode MS" pitchFamily="34" charset="-128"/>
                </a:rPr>
                <a:t>营销管理</a:t>
              </a:r>
            </a:p>
          </p:txBody>
        </p:sp>
        <p:sp>
          <p:nvSpPr>
            <p:cNvPr id="14" name="矩形 13"/>
            <p:cNvSpPr/>
            <p:nvPr/>
          </p:nvSpPr>
          <p:spPr>
            <a:xfrm>
              <a:off x="2737" y="7433"/>
              <a:ext cx="2060" cy="1088"/>
            </a:xfrm>
            <a:prstGeom prst="rect">
              <a:avLst/>
            </a:prstGeom>
            <a:grpFill/>
            <a:ln w="6350" algn="ctr">
              <a:solidFill>
                <a:schemeClr val="bg1">
                  <a:lumMod val="50000"/>
                </a:schemeClr>
              </a:solidFill>
              <a:miter lim="800000"/>
            </a:ln>
          </p:spPr>
          <p:txBody>
            <a:bodyPr lIns="88231" tIns="70585" rIns="88231" bIns="70585" rtlCol="0" anchor="ctr"/>
            <a:lstStyle/>
            <a:p>
              <a:pPr algn="ctr" defTabSz="896620" fontAlgn="base">
                <a:spcBef>
                  <a:spcPct val="50000"/>
                </a:spcBef>
                <a:spcAft>
                  <a:spcPct val="0"/>
                </a:spcAft>
                <a:buClr>
                  <a:srgbClr val="F0AB00"/>
                </a:buClr>
                <a:buSzPct val="80000"/>
              </a:pPr>
              <a:r>
                <a:rPr lang="zh-CN" altLang="en-US" sz="1370" kern="0" dirty="0">
                  <a:solidFill>
                    <a:schemeClr val="tx1">
                      <a:lumMod val="75000"/>
                      <a:lumOff val="25000"/>
                    </a:schemeClr>
                  </a:solidFill>
                  <a:latin typeface="微软雅黑" panose="020B0503020204020204" pitchFamily="34" charset="-122"/>
                  <a:ea typeface="微软雅黑" panose="020B0503020204020204" pitchFamily="34" charset="-122"/>
                  <a:cs typeface="Arial Unicode MS" pitchFamily="34" charset="-128"/>
                </a:rPr>
                <a:t>订单跟踪</a:t>
              </a:r>
            </a:p>
          </p:txBody>
        </p:sp>
        <p:sp>
          <p:nvSpPr>
            <p:cNvPr id="15" name="矩形 14"/>
            <p:cNvSpPr/>
            <p:nvPr/>
          </p:nvSpPr>
          <p:spPr>
            <a:xfrm>
              <a:off x="2718" y="8568"/>
              <a:ext cx="2060" cy="1088"/>
            </a:xfrm>
            <a:prstGeom prst="rect">
              <a:avLst/>
            </a:prstGeom>
            <a:grpFill/>
            <a:ln w="6350" algn="ctr">
              <a:solidFill>
                <a:schemeClr val="bg1">
                  <a:lumMod val="50000"/>
                </a:schemeClr>
              </a:solidFill>
              <a:miter lim="800000"/>
            </a:ln>
          </p:spPr>
          <p:txBody>
            <a:bodyPr lIns="88231" tIns="70585" rIns="88231" bIns="70585" rtlCol="0" anchor="ctr"/>
            <a:lstStyle/>
            <a:p>
              <a:pPr algn="ctr" defTabSz="896620" fontAlgn="base">
                <a:spcBef>
                  <a:spcPct val="50000"/>
                </a:spcBef>
                <a:spcAft>
                  <a:spcPct val="0"/>
                </a:spcAft>
                <a:buClr>
                  <a:srgbClr val="F0AB00"/>
                </a:buClr>
                <a:buSzPct val="80000"/>
              </a:pPr>
              <a:r>
                <a:rPr lang="zh-CN" altLang="en-US" sz="1370" kern="0" dirty="0">
                  <a:solidFill>
                    <a:schemeClr val="tx1">
                      <a:lumMod val="75000"/>
                      <a:lumOff val="25000"/>
                    </a:schemeClr>
                  </a:solidFill>
                  <a:latin typeface="微软雅黑" panose="020B0503020204020204" pitchFamily="34" charset="-122"/>
                  <a:ea typeface="微软雅黑" panose="020B0503020204020204" pitchFamily="34" charset="-122"/>
                  <a:cs typeface="Arial Unicode MS" pitchFamily="34" charset="-128"/>
                </a:rPr>
                <a:t>数据分析</a:t>
              </a:r>
            </a:p>
          </p:txBody>
        </p:sp>
      </p:grpSp>
      <p:grpSp>
        <p:nvGrpSpPr>
          <p:cNvPr id="16" name="组合 15"/>
          <p:cNvGrpSpPr/>
          <p:nvPr/>
        </p:nvGrpSpPr>
        <p:grpSpPr>
          <a:xfrm>
            <a:off x="9254342" y="2326211"/>
            <a:ext cx="1088160" cy="3901938"/>
            <a:chOff x="14742" y="3982"/>
            <a:chExt cx="2101" cy="5760"/>
          </a:xfrm>
          <a:noFill/>
        </p:grpSpPr>
        <p:sp>
          <p:nvSpPr>
            <p:cNvPr id="17" name="矩形 16"/>
            <p:cNvSpPr/>
            <p:nvPr/>
          </p:nvSpPr>
          <p:spPr>
            <a:xfrm>
              <a:off x="14742" y="3982"/>
              <a:ext cx="2060" cy="1088"/>
            </a:xfrm>
            <a:prstGeom prst="rect">
              <a:avLst/>
            </a:prstGeom>
            <a:grpFill/>
            <a:ln w="6350" algn="ctr">
              <a:solidFill>
                <a:schemeClr val="bg1">
                  <a:lumMod val="50000"/>
                </a:schemeClr>
              </a:solidFill>
              <a:miter lim="800000"/>
            </a:ln>
          </p:spPr>
          <p:txBody>
            <a:bodyPr lIns="88231" tIns="70585" rIns="88231" bIns="70585" rtlCol="0" anchor="ctr"/>
            <a:lstStyle/>
            <a:p>
              <a:pPr algn="ctr" defTabSz="896620" fontAlgn="base">
                <a:spcBef>
                  <a:spcPct val="50000"/>
                </a:spcBef>
                <a:spcAft>
                  <a:spcPct val="0"/>
                </a:spcAft>
                <a:buClr>
                  <a:srgbClr val="F0AB00"/>
                </a:buClr>
                <a:buSzPct val="80000"/>
              </a:pPr>
              <a:r>
                <a:rPr lang="zh-CN" altLang="en-US" sz="1370" kern="0" dirty="0">
                  <a:solidFill>
                    <a:schemeClr val="tx1">
                      <a:lumMod val="75000"/>
                      <a:lumOff val="25000"/>
                    </a:schemeClr>
                  </a:solidFill>
                  <a:latin typeface="微软雅黑" panose="020B0503020204020204" pitchFamily="34" charset="-122"/>
                  <a:ea typeface="微软雅黑" panose="020B0503020204020204" pitchFamily="34" charset="-122"/>
                  <a:cs typeface="Arial Unicode MS" pitchFamily="34" charset="-128"/>
                </a:rPr>
                <a:t>采购需求</a:t>
              </a:r>
            </a:p>
          </p:txBody>
        </p:sp>
        <p:sp>
          <p:nvSpPr>
            <p:cNvPr id="18" name="矩形 17"/>
            <p:cNvSpPr/>
            <p:nvPr/>
          </p:nvSpPr>
          <p:spPr>
            <a:xfrm>
              <a:off x="14742" y="5161"/>
              <a:ext cx="2060" cy="1088"/>
            </a:xfrm>
            <a:prstGeom prst="rect">
              <a:avLst/>
            </a:prstGeom>
            <a:grpFill/>
            <a:ln w="6350" algn="ctr">
              <a:solidFill>
                <a:schemeClr val="bg1">
                  <a:lumMod val="50000"/>
                </a:schemeClr>
              </a:solidFill>
              <a:miter lim="800000"/>
            </a:ln>
          </p:spPr>
          <p:txBody>
            <a:bodyPr lIns="88231" tIns="70585" rIns="88231" bIns="70585" rtlCol="0" anchor="ctr"/>
            <a:lstStyle/>
            <a:p>
              <a:pPr algn="ctr" defTabSz="896620" fontAlgn="base">
                <a:spcBef>
                  <a:spcPct val="50000"/>
                </a:spcBef>
                <a:spcAft>
                  <a:spcPct val="0"/>
                </a:spcAft>
                <a:buClr>
                  <a:srgbClr val="F0AB00"/>
                </a:buClr>
                <a:buSzPct val="80000"/>
              </a:pPr>
              <a:r>
                <a:rPr lang="zh-CN" altLang="en-US" sz="1370" kern="0" dirty="0" err="1">
                  <a:solidFill>
                    <a:schemeClr val="tx1">
                      <a:lumMod val="75000"/>
                      <a:lumOff val="25000"/>
                    </a:schemeClr>
                  </a:solidFill>
                  <a:latin typeface="微软雅黑" panose="020B0503020204020204" pitchFamily="34" charset="-122"/>
                  <a:ea typeface="微软雅黑" panose="020B0503020204020204" pitchFamily="34" charset="-122"/>
                  <a:cs typeface="Arial Unicode MS" pitchFamily="34" charset="-128"/>
                </a:rPr>
                <a:t>寻源比价</a:t>
              </a:r>
            </a:p>
          </p:txBody>
        </p:sp>
        <p:sp>
          <p:nvSpPr>
            <p:cNvPr id="19" name="矩形 18"/>
            <p:cNvSpPr/>
            <p:nvPr/>
          </p:nvSpPr>
          <p:spPr>
            <a:xfrm>
              <a:off x="14764" y="6340"/>
              <a:ext cx="2060" cy="1088"/>
            </a:xfrm>
            <a:prstGeom prst="rect">
              <a:avLst/>
            </a:prstGeom>
            <a:grpFill/>
            <a:ln w="6350" algn="ctr">
              <a:solidFill>
                <a:schemeClr val="bg1">
                  <a:lumMod val="50000"/>
                </a:schemeClr>
              </a:solidFill>
              <a:miter lim="800000"/>
            </a:ln>
          </p:spPr>
          <p:txBody>
            <a:bodyPr lIns="88231" tIns="70585" rIns="88231" bIns="70585" rtlCol="0" anchor="ctr"/>
            <a:lstStyle/>
            <a:p>
              <a:pPr algn="ctr" defTabSz="896620" fontAlgn="base">
                <a:spcBef>
                  <a:spcPct val="50000"/>
                </a:spcBef>
                <a:spcAft>
                  <a:spcPct val="0"/>
                </a:spcAft>
                <a:buClr>
                  <a:srgbClr val="F0AB00"/>
                </a:buClr>
                <a:buSzPct val="80000"/>
              </a:pPr>
              <a:r>
                <a:rPr lang="zh-CN" altLang="en-US" sz="1370" kern="0" dirty="0" err="1">
                  <a:solidFill>
                    <a:schemeClr val="tx1">
                      <a:lumMod val="75000"/>
                      <a:lumOff val="25000"/>
                    </a:schemeClr>
                  </a:solidFill>
                  <a:latin typeface="微软雅黑" panose="020B0503020204020204" pitchFamily="34" charset="-122"/>
                  <a:ea typeface="微软雅黑" panose="020B0503020204020204" pitchFamily="34" charset="-122"/>
                  <a:cs typeface="Arial Unicode MS" pitchFamily="34" charset="-128"/>
                </a:rPr>
                <a:t>采购报价</a:t>
              </a:r>
            </a:p>
          </p:txBody>
        </p:sp>
        <p:sp>
          <p:nvSpPr>
            <p:cNvPr id="20" name="矩形 19"/>
            <p:cNvSpPr/>
            <p:nvPr/>
          </p:nvSpPr>
          <p:spPr>
            <a:xfrm>
              <a:off x="14783" y="7519"/>
              <a:ext cx="2060" cy="1088"/>
            </a:xfrm>
            <a:prstGeom prst="rect">
              <a:avLst/>
            </a:prstGeom>
            <a:grpFill/>
            <a:ln w="6350" algn="ctr">
              <a:solidFill>
                <a:schemeClr val="bg1">
                  <a:lumMod val="50000"/>
                </a:schemeClr>
              </a:solidFill>
              <a:miter lim="800000"/>
            </a:ln>
          </p:spPr>
          <p:txBody>
            <a:bodyPr lIns="88231" tIns="70585" rIns="88231" bIns="70585" rtlCol="0" anchor="ctr"/>
            <a:lstStyle/>
            <a:p>
              <a:pPr algn="ctr" defTabSz="896620" fontAlgn="base">
                <a:spcBef>
                  <a:spcPct val="50000"/>
                </a:spcBef>
                <a:spcAft>
                  <a:spcPct val="0"/>
                </a:spcAft>
                <a:buClr>
                  <a:srgbClr val="F0AB00"/>
                </a:buClr>
                <a:buSzPct val="80000"/>
              </a:pPr>
              <a:r>
                <a:rPr lang="zh-CN" altLang="en-US" sz="1370" kern="0" dirty="0">
                  <a:solidFill>
                    <a:schemeClr val="tx1">
                      <a:lumMod val="75000"/>
                      <a:lumOff val="25000"/>
                    </a:schemeClr>
                  </a:solidFill>
                  <a:latin typeface="微软雅黑" panose="020B0503020204020204" pitchFamily="34" charset="-122"/>
                  <a:ea typeface="微软雅黑" panose="020B0503020204020204" pitchFamily="34" charset="-122"/>
                  <a:cs typeface="Arial Unicode MS" pitchFamily="34" charset="-128"/>
                </a:rPr>
                <a:t>采购申请</a:t>
              </a:r>
            </a:p>
          </p:txBody>
        </p:sp>
        <p:sp>
          <p:nvSpPr>
            <p:cNvPr id="21" name="矩形 20"/>
            <p:cNvSpPr/>
            <p:nvPr/>
          </p:nvSpPr>
          <p:spPr>
            <a:xfrm>
              <a:off x="14764" y="8654"/>
              <a:ext cx="2060" cy="1088"/>
            </a:xfrm>
            <a:prstGeom prst="rect">
              <a:avLst/>
            </a:prstGeom>
            <a:grpFill/>
            <a:ln w="6350" algn="ctr">
              <a:solidFill>
                <a:schemeClr val="bg1">
                  <a:lumMod val="50000"/>
                </a:schemeClr>
              </a:solidFill>
              <a:miter lim="800000"/>
            </a:ln>
          </p:spPr>
          <p:txBody>
            <a:bodyPr lIns="88231" tIns="70585" rIns="88231" bIns="70585" rtlCol="0" anchor="ctr"/>
            <a:lstStyle/>
            <a:p>
              <a:pPr algn="ctr" defTabSz="896620" fontAlgn="base">
                <a:spcBef>
                  <a:spcPct val="50000"/>
                </a:spcBef>
                <a:spcAft>
                  <a:spcPct val="0"/>
                </a:spcAft>
                <a:buClr>
                  <a:srgbClr val="F0AB00"/>
                </a:buClr>
                <a:buSzPct val="80000"/>
              </a:pPr>
              <a:r>
                <a:rPr lang="zh-CN" altLang="en-US" sz="1370" kern="0" dirty="0">
                  <a:solidFill>
                    <a:schemeClr val="tx1">
                      <a:lumMod val="75000"/>
                      <a:lumOff val="25000"/>
                    </a:schemeClr>
                  </a:solidFill>
                  <a:latin typeface="微软雅黑" panose="020B0503020204020204" pitchFamily="34" charset="-122"/>
                  <a:ea typeface="微软雅黑" panose="020B0503020204020204" pitchFamily="34" charset="-122"/>
                  <a:cs typeface="Arial Unicode MS" pitchFamily="34" charset="-128"/>
                </a:rPr>
                <a:t>审批管理</a:t>
              </a:r>
            </a:p>
          </p:txBody>
        </p:sp>
      </p:grpSp>
      <p:sp>
        <p:nvSpPr>
          <p:cNvPr id="22" name="文本框 21"/>
          <p:cNvSpPr txBox="1"/>
          <p:nvPr/>
        </p:nvSpPr>
        <p:spPr>
          <a:xfrm>
            <a:off x="2337553" y="2627510"/>
            <a:ext cx="1512717" cy="211033"/>
          </a:xfrm>
          <a:prstGeom prst="rect">
            <a:avLst/>
          </a:prstGeom>
          <a:noFill/>
          <a:ln>
            <a:noFill/>
          </a:ln>
        </p:spPr>
        <p:txBody>
          <a:bodyPr wrap="square" lIns="0" tIns="0" rIns="0" bIns="0" rtlCol="0">
            <a:spAutoFit/>
          </a:bodyPr>
          <a:lstStyle/>
          <a:p>
            <a:pPr algn="l" fontAlgn="base">
              <a:spcBef>
                <a:spcPct val="50000"/>
              </a:spcBef>
              <a:spcAft>
                <a:spcPct val="0"/>
              </a:spcAft>
              <a:buClr>
                <a:srgbClr val="F0AB00"/>
              </a:buClr>
              <a:buSzPct val="80000"/>
            </a:pPr>
            <a:r>
              <a:rPr lang="zh-CN" altLang="en-US" sz="1370" kern="0" dirty="0">
                <a:solidFill>
                  <a:srgbClr val="0070C0"/>
                </a:solidFill>
                <a:latin typeface="微软雅黑" panose="020B0503020204020204" pitchFamily="34" charset="-122"/>
                <a:ea typeface="微软雅黑" panose="020B0503020204020204" pitchFamily="34" charset="-122"/>
                <a:cs typeface="Arial Unicode MS" pitchFamily="34" charset="-128"/>
              </a:rPr>
              <a:t>中台</a:t>
            </a:r>
            <a:r>
              <a:rPr lang="en-US" altLang="zh-CN" sz="1370" kern="0" dirty="0">
                <a:solidFill>
                  <a:srgbClr val="0070C0"/>
                </a:solidFill>
                <a:latin typeface="微软雅黑" panose="020B0503020204020204" pitchFamily="34" charset="-122"/>
                <a:ea typeface="微软雅黑" panose="020B0503020204020204" pitchFamily="34" charset="-122"/>
                <a:cs typeface="Arial Unicode MS" pitchFamily="34" charset="-128"/>
              </a:rPr>
              <a:t>-</a:t>
            </a:r>
            <a:r>
              <a:rPr lang="zh-CN" altLang="en-US" sz="1370" kern="0" dirty="0">
                <a:solidFill>
                  <a:srgbClr val="0070C0"/>
                </a:solidFill>
                <a:latin typeface="微软雅黑" panose="020B0503020204020204" pitchFamily="34" charset="-122"/>
                <a:ea typeface="微软雅黑" panose="020B0503020204020204" pitchFamily="34" charset="-122"/>
                <a:cs typeface="Arial Unicode MS" pitchFamily="34" charset="-128"/>
              </a:rPr>
              <a:t>数据处理管理</a:t>
            </a:r>
          </a:p>
        </p:txBody>
      </p:sp>
      <p:sp>
        <p:nvSpPr>
          <p:cNvPr id="23" name="矩形 22"/>
          <p:cNvSpPr/>
          <p:nvPr/>
        </p:nvSpPr>
        <p:spPr>
          <a:xfrm>
            <a:off x="7748472" y="3136729"/>
            <a:ext cx="1212664" cy="405881"/>
          </a:xfrm>
          <a:prstGeom prst="rect">
            <a:avLst/>
          </a:prstGeom>
          <a:noFill/>
          <a:ln>
            <a:solidFill>
              <a:schemeClr val="bg1">
                <a:lumMod val="50000"/>
              </a:schemeClr>
            </a:solidFill>
          </a:ln>
          <a:effectLst/>
          <a:extLst>
            <a:ext uri="{909E8E84-426E-40DD-AFC4-6F175D3DCCD1}">
              <a14:hiddenFill xmlns:a14="http://schemas.microsoft.com/office/drawing/2010/main" xmlns="">
                <a:solidFill>
                  <a:srgbClr val="FFC000"/>
                </a:solidFill>
              </a14:hiddenFill>
            </a:ext>
          </a:extLst>
        </p:spPr>
        <p:txBody>
          <a:bodyPr wrap="square" rtlCol="0" anchor="ctr">
            <a:spAutoFit/>
          </a:bodyPr>
          <a:lstStyle/>
          <a:p>
            <a:pPr algn="ctr" defTabSz="896620">
              <a:lnSpc>
                <a:spcPct val="150000"/>
              </a:lnSpc>
            </a:pPr>
            <a:r>
              <a:rPr lang="zh-CN" altLang="en-US" sz="1370" kern="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库存中心</a:t>
            </a:r>
          </a:p>
        </p:txBody>
      </p:sp>
      <p:sp>
        <p:nvSpPr>
          <p:cNvPr id="24" name="矩形 23"/>
          <p:cNvSpPr/>
          <p:nvPr/>
        </p:nvSpPr>
        <p:spPr>
          <a:xfrm>
            <a:off x="4018972" y="2645563"/>
            <a:ext cx="1212664" cy="405881"/>
          </a:xfrm>
          <a:prstGeom prst="rect">
            <a:avLst/>
          </a:prstGeom>
          <a:noFill/>
          <a:ln>
            <a:solidFill>
              <a:schemeClr val="bg1">
                <a:lumMod val="50000"/>
              </a:schemeClr>
            </a:solidFill>
          </a:ln>
          <a:effectLst/>
          <a:extLst>
            <a:ext uri="{909E8E84-426E-40DD-AFC4-6F175D3DCCD1}">
              <a14:hiddenFill xmlns:a14="http://schemas.microsoft.com/office/drawing/2010/main" xmlns="">
                <a:solidFill>
                  <a:srgbClr val="FFC000"/>
                </a:solidFill>
              </a14:hiddenFill>
            </a:ext>
          </a:extLst>
        </p:spPr>
        <p:txBody>
          <a:bodyPr wrap="square" rtlCol="0" anchor="ctr">
            <a:spAutoFit/>
          </a:bodyPr>
          <a:lstStyle/>
          <a:p>
            <a:pPr algn="ctr" defTabSz="896620">
              <a:lnSpc>
                <a:spcPct val="150000"/>
              </a:lnSpc>
            </a:pPr>
            <a:r>
              <a:rPr lang="zh-CN" altLang="en-US" sz="1370" kern="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商品中心</a:t>
            </a:r>
          </a:p>
        </p:txBody>
      </p:sp>
      <p:sp>
        <p:nvSpPr>
          <p:cNvPr id="25" name="矩形 24"/>
          <p:cNvSpPr/>
          <p:nvPr/>
        </p:nvSpPr>
        <p:spPr>
          <a:xfrm>
            <a:off x="5260893" y="2643695"/>
            <a:ext cx="1212664" cy="405881"/>
          </a:xfrm>
          <a:prstGeom prst="rect">
            <a:avLst/>
          </a:prstGeom>
          <a:noFill/>
          <a:ln>
            <a:solidFill>
              <a:schemeClr val="bg1">
                <a:lumMod val="50000"/>
              </a:schemeClr>
            </a:solidFill>
          </a:ln>
          <a:effectLst/>
          <a:extLst>
            <a:ext uri="{909E8E84-426E-40DD-AFC4-6F175D3DCCD1}">
              <a14:hiddenFill xmlns:a14="http://schemas.microsoft.com/office/drawing/2010/main" xmlns="">
                <a:solidFill>
                  <a:srgbClr val="FFC000"/>
                </a:solidFill>
              </a14:hiddenFill>
            </a:ext>
          </a:extLst>
        </p:spPr>
        <p:txBody>
          <a:bodyPr wrap="square" rtlCol="0" anchor="ctr">
            <a:spAutoFit/>
          </a:bodyPr>
          <a:lstStyle/>
          <a:p>
            <a:pPr algn="ctr" defTabSz="896620">
              <a:lnSpc>
                <a:spcPct val="150000"/>
              </a:lnSpc>
            </a:pPr>
            <a:r>
              <a:rPr lang="zh-CN" altLang="en-US" sz="1370" kern="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订单中心</a:t>
            </a:r>
          </a:p>
        </p:txBody>
      </p:sp>
      <p:sp>
        <p:nvSpPr>
          <p:cNvPr id="26" name="矩形 25"/>
          <p:cNvSpPr/>
          <p:nvPr/>
        </p:nvSpPr>
        <p:spPr>
          <a:xfrm>
            <a:off x="6505305" y="2644940"/>
            <a:ext cx="1212664" cy="405881"/>
          </a:xfrm>
          <a:prstGeom prst="rect">
            <a:avLst/>
          </a:prstGeom>
          <a:noFill/>
          <a:ln>
            <a:solidFill>
              <a:schemeClr val="bg1">
                <a:lumMod val="50000"/>
              </a:schemeClr>
            </a:solidFill>
          </a:ln>
          <a:effectLst/>
          <a:extLst>
            <a:ext uri="{909E8E84-426E-40DD-AFC4-6F175D3DCCD1}">
              <a14:hiddenFill xmlns:a14="http://schemas.microsoft.com/office/drawing/2010/main" xmlns="">
                <a:solidFill>
                  <a:srgbClr val="FFC000"/>
                </a:solidFill>
              </a14:hiddenFill>
            </a:ext>
          </a:extLst>
        </p:spPr>
        <p:txBody>
          <a:bodyPr wrap="square" rtlCol="0" anchor="ctr">
            <a:spAutoFit/>
          </a:bodyPr>
          <a:lstStyle/>
          <a:p>
            <a:pPr algn="ctr" defTabSz="896620">
              <a:lnSpc>
                <a:spcPct val="150000"/>
              </a:lnSpc>
            </a:pPr>
            <a:r>
              <a:rPr lang="zh-CN" altLang="en-US" sz="1370" kern="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渠道中心</a:t>
            </a:r>
          </a:p>
        </p:txBody>
      </p:sp>
      <p:sp>
        <p:nvSpPr>
          <p:cNvPr id="27" name="矩形 26"/>
          <p:cNvSpPr/>
          <p:nvPr/>
        </p:nvSpPr>
        <p:spPr>
          <a:xfrm>
            <a:off x="7748472" y="2645563"/>
            <a:ext cx="1212664" cy="405881"/>
          </a:xfrm>
          <a:prstGeom prst="rect">
            <a:avLst/>
          </a:prstGeom>
          <a:noFill/>
          <a:ln>
            <a:solidFill>
              <a:schemeClr val="bg1">
                <a:lumMod val="50000"/>
              </a:schemeClr>
            </a:solidFill>
          </a:ln>
          <a:effectLst/>
          <a:extLst>
            <a:ext uri="{909E8E84-426E-40DD-AFC4-6F175D3DCCD1}">
              <a14:hiddenFill xmlns:a14="http://schemas.microsoft.com/office/drawing/2010/main" xmlns="">
                <a:solidFill>
                  <a:srgbClr val="FFC000"/>
                </a:solidFill>
              </a14:hiddenFill>
            </a:ext>
          </a:extLst>
        </p:spPr>
        <p:txBody>
          <a:bodyPr wrap="square" rtlCol="0" anchor="ctr">
            <a:spAutoFit/>
          </a:bodyPr>
          <a:lstStyle/>
          <a:p>
            <a:pPr algn="ctr" defTabSz="896620">
              <a:lnSpc>
                <a:spcPct val="150000"/>
              </a:lnSpc>
            </a:pPr>
            <a:r>
              <a:rPr lang="zh-CN" altLang="en-US" sz="1370" kern="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客户中心</a:t>
            </a:r>
          </a:p>
        </p:txBody>
      </p:sp>
      <p:sp>
        <p:nvSpPr>
          <p:cNvPr id="28" name="矩形 27"/>
          <p:cNvSpPr/>
          <p:nvPr/>
        </p:nvSpPr>
        <p:spPr>
          <a:xfrm>
            <a:off x="4018972" y="3131126"/>
            <a:ext cx="1212664" cy="405881"/>
          </a:xfrm>
          <a:prstGeom prst="rect">
            <a:avLst/>
          </a:prstGeom>
          <a:noFill/>
          <a:ln>
            <a:solidFill>
              <a:schemeClr val="bg1">
                <a:lumMod val="50000"/>
              </a:schemeClr>
            </a:solidFill>
          </a:ln>
          <a:effectLst/>
          <a:extLst>
            <a:ext uri="{909E8E84-426E-40DD-AFC4-6F175D3DCCD1}">
              <a14:hiddenFill xmlns:a14="http://schemas.microsoft.com/office/drawing/2010/main" xmlns="">
                <a:solidFill>
                  <a:srgbClr val="FFC000"/>
                </a:solidFill>
              </a14:hiddenFill>
            </a:ext>
          </a:extLst>
        </p:spPr>
        <p:txBody>
          <a:bodyPr wrap="square" rtlCol="0" anchor="ctr">
            <a:spAutoFit/>
          </a:bodyPr>
          <a:lstStyle/>
          <a:p>
            <a:pPr algn="ctr" defTabSz="896620">
              <a:lnSpc>
                <a:spcPct val="150000"/>
              </a:lnSpc>
            </a:pPr>
            <a:r>
              <a:rPr lang="zh-CN" altLang="en-US" sz="1370" kern="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结算平台</a:t>
            </a:r>
          </a:p>
        </p:txBody>
      </p:sp>
      <p:sp>
        <p:nvSpPr>
          <p:cNvPr id="29" name="矩形 28"/>
          <p:cNvSpPr/>
          <p:nvPr/>
        </p:nvSpPr>
        <p:spPr>
          <a:xfrm>
            <a:off x="5267119" y="3131126"/>
            <a:ext cx="1212664" cy="405881"/>
          </a:xfrm>
          <a:prstGeom prst="rect">
            <a:avLst/>
          </a:prstGeom>
          <a:noFill/>
          <a:ln>
            <a:solidFill>
              <a:schemeClr val="bg1">
                <a:lumMod val="50000"/>
              </a:schemeClr>
            </a:solidFill>
          </a:ln>
          <a:effectLst/>
          <a:extLst>
            <a:ext uri="{909E8E84-426E-40DD-AFC4-6F175D3DCCD1}">
              <a14:hiddenFill xmlns:a14="http://schemas.microsoft.com/office/drawing/2010/main" xmlns="">
                <a:solidFill>
                  <a:srgbClr val="FFC000"/>
                </a:solidFill>
              </a14:hiddenFill>
            </a:ext>
          </a:extLst>
        </p:spPr>
        <p:txBody>
          <a:bodyPr wrap="square" rtlCol="0" anchor="ctr">
            <a:spAutoFit/>
          </a:bodyPr>
          <a:lstStyle/>
          <a:p>
            <a:pPr algn="ctr" defTabSz="896620">
              <a:lnSpc>
                <a:spcPct val="150000"/>
              </a:lnSpc>
            </a:pPr>
            <a:r>
              <a:rPr lang="zh-CN" altLang="en-US" sz="1370" kern="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交付平台</a:t>
            </a:r>
          </a:p>
        </p:txBody>
      </p:sp>
      <p:sp>
        <p:nvSpPr>
          <p:cNvPr id="30" name="矩形 29"/>
          <p:cNvSpPr/>
          <p:nvPr/>
        </p:nvSpPr>
        <p:spPr>
          <a:xfrm>
            <a:off x="6510285" y="3136106"/>
            <a:ext cx="1212664" cy="405881"/>
          </a:xfrm>
          <a:prstGeom prst="rect">
            <a:avLst/>
          </a:prstGeom>
          <a:noFill/>
          <a:ln>
            <a:solidFill>
              <a:schemeClr val="bg1">
                <a:lumMod val="50000"/>
              </a:schemeClr>
            </a:solidFill>
          </a:ln>
          <a:effectLst/>
          <a:extLst>
            <a:ext uri="{909E8E84-426E-40DD-AFC4-6F175D3DCCD1}">
              <a14:hiddenFill xmlns:a14="http://schemas.microsoft.com/office/drawing/2010/main" xmlns="">
                <a:solidFill>
                  <a:srgbClr val="FFC000"/>
                </a:solidFill>
              </a14:hiddenFill>
            </a:ext>
          </a:extLst>
        </p:spPr>
        <p:txBody>
          <a:bodyPr wrap="square" rtlCol="0" anchor="ctr">
            <a:spAutoFit/>
          </a:bodyPr>
          <a:lstStyle/>
          <a:p>
            <a:pPr algn="ctr" defTabSz="896620">
              <a:lnSpc>
                <a:spcPct val="150000"/>
              </a:lnSpc>
            </a:pPr>
            <a:r>
              <a:rPr lang="zh-CN" altLang="en-US" sz="1370" kern="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补退平台</a:t>
            </a:r>
          </a:p>
        </p:txBody>
      </p:sp>
      <p:sp>
        <p:nvSpPr>
          <p:cNvPr id="31" name="文本框 30"/>
          <p:cNvSpPr txBox="1"/>
          <p:nvPr/>
        </p:nvSpPr>
        <p:spPr>
          <a:xfrm>
            <a:off x="2297090" y="3753021"/>
            <a:ext cx="2981235" cy="211033"/>
          </a:xfrm>
          <a:prstGeom prst="rect">
            <a:avLst/>
          </a:prstGeom>
          <a:noFill/>
          <a:ln>
            <a:noFill/>
          </a:ln>
        </p:spPr>
        <p:txBody>
          <a:bodyPr wrap="square" lIns="0" tIns="0" rIns="0" bIns="0" rtlCol="0">
            <a:spAutoFit/>
          </a:bodyPr>
          <a:lstStyle/>
          <a:p>
            <a:pPr algn="l" fontAlgn="base">
              <a:spcBef>
                <a:spcPct val="50000"/>
              </a:spcBef>
              <a:spcAft>
                <a:spcPct val="0"/>
              </a:spcAft>
              <a:buClr>
                <a:srgbClr val="F0AB00"/>
              </a:buClr>
              <a:buSzPct val="80000"/>
            </a:pPr>
            <a:r>
              <a:rPr lang="en-US" altLang="zh-CN" sz="1370" kern="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SAP-ERP-</a:t>
            </a:r>
            <a:r>
              <a:rPr lang="zh-CN" altLang="en-US" sz="1370" kern="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企业内部的核心信息系统</a:t>
            </a:r>
          </a:p>
        </p:txBody>
      </p:sp>
      <p:grpSp>
        <p:nvGrpSpPr>
          <p:cNvPr id="32" name="组合 31"/>
          <p:cNvGrpSpPr/>
          <p:nvPr/>
        </p:nvGrpSpPr>
        <p:grpSpPr>
          <a:xfrm>
            <a:off x="2369924" y="4119683"/>
            <a:ext cx="4599780" cy="2099128"/>
            <a:chOff x="4006" y="2363"/>
            <a:chExt cx="11226" cy="5282"/>
          </a:xfrm>
        </p:grpSpPr>
        <p:sp>
          <p:nvSpPr>
            <p:cNvPr id="33" name="Freeform: Shape 10"/>
            <p:cNvSpPr/>
            <p:nvPr/>
          </p:nvSpPr>
          <p:spPr>
            <a:xfrm>
              <a:off x="11212" y="4050"/>
              <a:ext cx="1943" cy="1971"/>
            </a:xfrm>
            <a:custGeom>
              <a:avLst/>
              <a:gdLst>
                <a:gd name="connsiteX0" fmla="*/ 0 w 734958"/>
                <a:gd name="connsiteY0" fmla="*/ 319707 h 639413"/>
                <a:gd name="connsiteX1" fmla="*/ 159853 w 734958"/>
                <a:gd name="connsiteY1" fmla="*/ 0 h 639413"/>
                <a:gd name="connsiteX2" fmla="*/ 575105 w 734958"/>
                <a:gd name="connsiteY2" fmla="*/ 0 h 639413"/>
                <a:gd name="connsiteX3" fmla="*/ 734958 w 734958"/>
                <a:gd name="connsiteY3" fmla="*/ 319707 h 639413"/>
                <a:gd name="connsiteX4" fmla="*/ 575105 w 734958"/>
                <a:gd name="connsiteY4" fmla="*/ 639413 h 639413"/>
                <a:gd name="connsiteX5" fmla="*/ 159853 w 734958"/>
                <a:gd name="connsiteY5" fmla="*/ 639413 h 639413"/>
                <a:gd name="connsiteX6" fmla="*/ 0 w 734958"/>
                <a:gd name="connsiteY6" fmla="*/ 319707 h 639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4958" h="639413">
                  <a:moveTo>
                    <a:pt x="367478" y="0"/>
                  </a:moveTo>
                  <a:lnTo>
                    <a:pt x="734957" y="139072"/>
                  </a:lnTo>
                  <a:lnTo>
                    <a:pt x="734957" y="500341"/>
                  </a:lnTo>
                  <a:lnTo>
                    <a:pt x="367478" y="639413"/>
                  </a:lnTo>
                  <a:lnTo>
                    <a:pt x="1" y="500341"/>
                  </a:lnTo>
                  <a:lnTo>
                    <a:pt x="1" y="139072"/>
                  </a:lnTo>
                  <a:lnTo>
                    <a:pt x="367478" y="0"/>
                  </a:lnTo>
                  <a:close/>
                </a:path>
              </a:pathLst>
            </a:custGeom>
            <a:solidFill>
              <a:schemeClr val="accent3">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8733" tIns="153326" rIns="138734" bIns="153326" numCol="1" spcCol="1270" anchor="ctr" anchorCtr="0">
              <a:noAutofit/>
            </a:bodyPr>
            <a:lstStyle/>
            <a:p>
              <a:pPr algn="ctr" defTabSz="479425">
                <a:lnSpc>
                  <a:spcPct val="90000"/>
                </a:lnSpc>
                <a:spcBef>
                  <a:spcPct val="0"/>
                </a:spcBef>
                <a:spcAft>
                  <a:spcPct val="35000"/>
                </a:spcAft>
              </a:pPr>
              <a:r>
                <a:rPr lang="zh-CN" altLang="en-US" sz="117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财务</a:t>
              </a:r>
            </a:p>
          </p:txBody>
        </p:sp>
        <p:sp>
          <p:nvSpPr>
            <p:cNvPr id="34" name="Freeform: Shape 50"/>
            <p:cNvSpPr/>
            <p:nvPr/>
          </p:nvSpPr>
          <p:spPr>
            <a:xfrm>
              <a:off x="10144" y="5663"/>
              <a:ext cx="1943" cy="1971"/>
            </a:xfrm>
            <a:custGeom>
              <a:avLst/>
              <a:gdLst>
                <a:gd name="connsiteX0" fmla="*/ 0 w 734958"/>
                <a:gd name="connsiteY0" fmla="*/ 319707 h 639413"/>
                <a:gd name="connsiteX1" fmla="*/ 159853 w 734958"/>
                <a:gd name="connsiteY1" fmla="*/ 0 h 639413"/>
                <a:gd name="connsiteX2" fmla="*/ 575105 w 734958"/>
                <a:gd name="connsiteY2" fmla="*/ 0 h 639413"/>
                <a:gd name="connsiteX3" fmla="*/ 734958 w 734958"/>
                <a:gd name="connsiteY3" fmla="*/ 319707 h 639413"/>
                <a:gd name="connsiteX4" fmla="*/ 575105 w 734958"/>
                <a:gd name="connsiteY4" fmla="*/ 639413 h 639413"/>
                <a:gd name="connsiteX5" fmla="*/ 159853 w 734958"/>
                <a:gd name="connsiteY5" fmla="*/ 639413 h 639413"/>
                <a:gd name="connsiteX6" fmla="*/ 0 w 734958"/>
                <a:gd name="connsiteY6" fmla="*/ 319707 h 639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4958" h="639413">
                  <a:moveTo>
                    <a:pt x="367478" y="0"/>
                  </a:moveTo>
                  <a:lnTo>
                    <a:pt x="734957" y="139072"/>
                  </a:lnTo>
                  <a:lnTo>
                    <a:pt x="734957" y="500341"/>
                  </a:lnTo>
                  <a:lnTo>
                    <a:pt x="367478" y="639413"/>
                  </a:lnTo>
                  <a:lnTo>
                    <a:pt x="1" y="500341"/>
                  </a:lnTo>
                  <a:lnTo>
                    <a:pt x="1" y="139072"/>
                  </a:lnTo>
                  <a:lnTo>
                    <a:pt x="367478" y="0"/>
                  </a:lnTo>
                  <a:close/>
                </a:path>
              </a:pathLst>
            </a:custGeom>
            <a:solidFill>
              <a:schemeClr val="accent3">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8733" tIns="153326" rIns="138734" bIns="153326" numCol="1" spcCol="1270" anchor="ctr" anchorCtr="0">
              <a:noAutofit/>
            </a:bodyPr>
            <a:lstStyle/>
            <a:p>
              <a:pPr algn="ctr" defTabSz="479425">
                <a:lnSpc>
                  <a:spcPct val="90000"/>
                </a:lnSpc>
                <a:spcBef>
                  <a:spcPct val="0"/>
                </a:spcBef>
                <a:spcAft>
                  <a:spcPct val="35000"/>
                </a:spcAft>
              </a:pPr>
              <a:r>
                <a:rPr lang="zh-CN" altLang="en-US" sz="117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采购</a:t>
              </a:r>
            </a:p>
          </p:txBody>
        </p:sp>
        <p:sp>
          <p:nvSpPr>
            <p:cNvPr id="35" name="Freeform: Shape 53"/>
            <p:cNvSpPr/>
            <p:nvPr/>
          </p:nvSpPr>
          <p:spPr>
            <a:xfrm>
              <a:off x="12270" y="2410"/>
              <a:ext cx="1943" cy="1971"/>
            </a:xfrm>
            <a:custGeom>
              <a:avLst/>
              <a:gdLst>
                <a:gd name="connsiteX0" fmla="*/ 0 w 734958"/>
                <a:gd name="connsiteY0" fmla="*/ 319707 h 639413"/>
                <a:gd name="connsiteX1" fmla="*/ 159853 w 734958"/>
                <a:gd name="connsiteY1" fmla="*/ 0 h 639413"/>
                <a:gd name="connsiteX2" fmla="*/ 575105 w 734958"/>
                <a:gd name="connsiteY2" fmla="*/ 0 h 639413"/>
                <a:gd name="connsiteX3" fmla="*/ 734958 w 734958"/>
                <a:gd name="connsiteY3" fmla="*/ 319707 h 639413"/>
                <a:gd name="connsiteX4" fmla="*/ 575105 w 734958"/>
                <a:gd name="connsiteY4" fmla="*/ 639413 h 639413"/>
                <a:gd name="connsiteX5" fmla="*/ 159853 w 734958"/>
                <a:gd name="connsiteY5" fmla="*/ 639413 h 639413"/>
                <a:gd name="connsiteX6" fmla="*/ 0 w 734958"/>
                <a:gd name="connsiteY6" fmla="*/ 319707 h 639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4958" h="639413">
                  <a:moveTo>
                    <a:pt x="367478" y="0"/>
                  </a:moveTo>
                  <a:lnTo>
                    <a:pt x="734957" y="139072"/>
                  </a:lnTo>
                  <a:lnTo>
                    <a:pt x="734957" y="500341"/>
                  </a:lnTo>
                  <a:lnTo>
                    <a:pt x="367478" y="639413"/>
                  </a:lnTo>
                  <a:lnTo>
                    <a:pt x="1" y="500341"/>
                  </a:lnTo>
                  <a:lnTo>
                    <a:pt x="1" y="139072"/>
                  </a:lnTo>
                  <a:lnTo>
                    <a:pt x="367478" y="0"/>
                  </a:lnTo>
                  <a:close/>
                </a:path>
              </a:pathLst>
            </a:custGeom>
            <a:solidFill>
              <a:srgbClr val="0076C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8733" tIns="153326" rIns="138734" bIns="153326" numCol="1" spcCol="1270" anchor="ctr" anchorCtr="0">
              <a:noAutofit/>
            </a:bodyPr>
            <a:lstStyle/>
            <a:p>
              <a:pPr algn="ctr" defTabSz="479425">
                <a:lnSpc>
                  <a:spcPct val="90000"/>
                </a:lnSpc>
                <a:spcBef>
                  <a:spcPct val="0"/>
                </a:spcBef>
                <a:spcAft>
                  <a:spcPct val="35000"/>
                </a:spcAft>
              </a:pPr>
              <a:r>
                <a:rPr lang="zh-CN" altLang="en-US" sz="117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项目管理</a:t>
              </a:r>
            </a:p>
          </p:txBody>
        </p:sp>
        <p:sp>
          <p:nvSpPr>
            <p:cNvPr id="36" name="Freeform: Shape 54"/>
            <p:cNvSpPr/>
            <p:nvPr/>
          </p:nvSpPr>
          <p:spPr>
            <a:xfrm>
              <a:off x="8111" y="2368"/>
              <a:ext cx="1943" cy="1971"/>
            </a:xfrm>
            <a:custGeom>
              <a:avLst/>
              <a:gdLst>
                <a:gd name="connsiteX0" fmla="*/ 0 w 734958"/>
                <a:gd name="connsiteY0" fmla="*/ 319707 h 639413"/>
                <a:gd name="connsiteX1" fmla="*/ 159853 w 734958"/>
                <a:gd name="connsiteY1" fmla="*/ 0 h 639413"/>
                <a:gd name="connsiteX2" fmla="*/ 575105 w 734958"/>
                <a:gd name="connsiteY2" fmla="*/ 0 h 639413"/>
                <a:gd name="connsiteX3" fmla="*/ 734958 w 734958"/>
                <a:gd name="connsiteY3" fmla="*/ 319707 h 639413"/>
                <a:gd name="connsiteX4" fmla="*/ 575105 w 734958"/>
                <a:gd name="connsiteY4" fmla="*/ 639413 h 639413"/>
                <a:gd name="connsiteX5" fmla="*/ 159853 w 734958"/>
                <a:gd name="connsiteY5" fmla="*/ 639413 h 639413"/>
                <a:gd name="connsiteX6" fmla="*/ 0 w 734958"/>
                <a:gd name="connsiteY6" fmla="*/ 319707 h 639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4958" h="639413">
                  <a:moveTo>
                    <a:pt x="367478" y="0"/>
                  </a:moveTo>
                  <a:lnTo>
                    <a:pt x="734957" y="139072"/>
                  </a:lnTo>
                  <a:lnTo>
                    <a:pt x="734957" y="500341"/>
                  </a:lnTo>
                  <a:lnTo>
                    <a:pt x="367478" y="639413"/>
                  </a:lnTo>
                  <a:lnTo>
                    <a:pt x="1" y="500341"/>
                  </a:lnTo>
                  <a:lnTo>
                    <a:pt x="1" y="139072"/>
                  </a:lnTo>
                  <a:lnTo>
                    <a:pt x="367478" y="0"/>
                  </a:lnTo>
                  <a:close/>
                </a:path>
              </a:pathLst>
            </a:custGeom>
            <a:solidFill>
              <a:srgbClr val="0070C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8733" tIns="153326" rIns="138734" bIns="153326" numCol="1" spcCol="1270" anchor="ctr" anchorCtr="0">
              <a:noAutofit/>
            </a:bodyPr>
            <a:lstStyle/>
            <a:p>
              <a:pPr algn="ctr" defTabSz="479425">
                <a:lnSpc>
                  <a:spcPct val="90000"/>
                </a:lnSpc>
                <a:spcBef>
                  <a:spcPct val="0"/>
                </a:spcBef>
                <a:spcAft>
                  <a:spcPct val="35000"/>
                </a:spcAft>
              </a:pPr>
              <a:r>
                <a:rPr lang="zh-CN" altLang="en-US" sz="117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服务</a:t>
              </a:r>
            </a:p>
          </p:txBody>
        </p:sp>
        <p:sp>
          <p:nvSpPr>
            <p:cNvPr id="37" name="Freeform: Shape 55"/>
            <p:cNvSpPr/>
            <p:nvPr/>
          </p:nvSpPr>
          <p:spPr>
            <a:xfrm>
              <a:off x="6033" y="2363"/>
              <a:ext cx="1943" cy="1971"/>
            </a:xfrm>
            <a:custGeom>
              <a:avLst/>
              <a:gdLst>
                <a:gd name="connsiteX0" fmla="*/ 0 w 734958"/>
                <a:gd name="connsiteY0" fmla="*/ 319707 h 639413"/>
                <a:gd name="connsiteX1" fmla="*/ 159853 w 734958"/>
                <a:gd name="connsiteY1" fmla="*/ 0 h 639413"/>
                <a:gd name="connsiteX2" fmla="*/ 575105 w 734958"/>
                <a:gd name="connsiteY2" fmla="*/ 0 h 639413"/>
                <a:gd name="connsiteX3" fmla="*/ 734958 w 734958"/>
                <a:gd name="connsiteY3" fmla="*/ 319707 h 639413"/>
                <a:gd name="connsiteX4" fmla="*/ 575105 w 734958"/>
                <a:gd name="connsiteY4" fmla="*/ 639413 h 639413"/>
                <a:gd name="connsiteX5" fmla="*/ 159853 w 734958"/>
                <a:gd name="connsiteY5" fmla="*/ 639413 h 639413"/>
                <a:gd name="connsiteX6" fmla="*/ 0 w 734958"/>
                <a:gd name="connsiteY6" fmla="*/ 319707 h 639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4958" h="639413">
                  <a:moveTo>
                    <a:pt x="367478" y="0"/>
                  </a:moveTo>
                  <a:lnTo>
                    <a:pt x="734957" y="139072"/>
                  </a:lnTo>
                  <a:lnTo>
                    <a:pt x="734957" y="500341"/>
                  </a:lnTo>
                  <a:lnTo>
                    <a:pt x="367478" y="639413"/>
                  </a:lnTo>
                  <a:lnTo>
                    <a:pt x="1" y="500341"/>
                  </a:lnTo>
                  <a:lnTo>
                    <a:pt x="1" y="139072"/>
                  </a:lnTo>
                  <a:lnTo>
                    <a:pt x="367478" y="0"/>
                  </a:lnTo>
                  <a:close/>
                </a:path>
              </a:pathLst>
            </a:custGeom>
            <a:solidFill>
              <a:srgbClr val="0070C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8733" tIns="153326" rIns="138734" bIns="153326" numCol="1" spcCol="1270" anchor="ctr" anchorCtr="0">
              <a:noAutofit/>
            </a:bodyPr>
            <a:lstStyle/>
            <a:p>
              <a:pPr algn="ctr" defTabSz="479425">
                <a:lnSpc>
                  <a:spcPct val="90000"/>
                </a:lnSpc>
                <a:spcBef>
                  <a:spcPct val="0"/>
                </a:spcBef>
                <a:spcAft>
                  <a:spcPct val="35000"/>
                </a:spcAft>
              </a:pPr>
              <a:r>
                <a:rPr lang="zh-CN" altLang="en-US" sz="117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销售</a:t>
              </a:r>
            </a:p>
          </p:txBody>
        </p:sp>
        <p:sp>
          <p:nvSpPr>
            <p:cNvPr id="38" name="Freeform: Shape 56"/>
            <p:cNvSpPr/>
            <p:nvPr/>
          </p:nvSpPr>
          <p:spPr>
            <a:xfrm>
              <a:off x="10213" y="2397"/>
              <a:ext cx="1943" cy="1971"/>
            </a:xfrm>
            <a:custGeom>
              <a:avLst/>
              <a:gdLst>
                <a:gd name="connsiteX0" fmla="*/ 0 w 734958"/>
                <a:gd name="connsiteY0" fmla="*/ 319707 h 639413"/>
                <a:gd name="connsiteX1" fmla="*/ 159853 w 734958"/>
                <a:gd name="connsiteY1" fmla="*/ 0 h 639413"/>
                <a:gd name="connsiteX2" fmla="*/ 575105 w 734958"/>
                <a:gd name="connsiteY2" fmla="*/ 0 h 639413"/>
                <a:gd name="connsiteX3" fmla="*/ 734958 w 734958"/>
                <a:gd name="connsiteY3" fmla="*/ 319707 h 639413"/>
                <a:gd name="connsiteX4" fmla="*/ 575105 w 734958"/>
                <a:gd name="connsiteY4" fmla="*/ 639413 h 639413"/>
                <a:gd name="connsiteX5" fmla="*/ 159853 w 734958"/>
                <a:gd name="connsiteY5" fmla="*/ 639413 h 639413"/>
                <a:gd name="connsiteX6" fmla="*/ 0 w 734958"/>
                <a:gd name="connsiteY6" fmla="*/ 319707 h 639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4958" h="639413">
                  <a:moveTo>
                    <a:pt x="367478" y="0"/>
                  </a:moveTo>
                  <a:lnTo>
                    <a:pt x="734957" y="139072"/>
                  </a:lnTo>
                  <a:lnTo>
                    <a:pt x="734957" y="500341"/>
                  </a:lnTo>
                  <a:lnTo>
                    <a:pt x="367478" y="639413"/>
                  </a:lnTo>
                  <a:lnTo>
                    <a:pt x="1" y="500341"/>
                  </a:lnTo>
                  <a:lnTo>
                    <a:pt x="1" y="139072"/>
                  </a:lnTo>
                  <a:lnTo>
                    <a:pt x="367478" y="0"/>
                  </a:lnTo>
                  <a:close/>
                </a:path>
              </a:pathLst>
            </a:custGeom>
            <a:solidFill>
              <a:srgbClr val="0076C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8733" tIns="153326" rIns="138734" bIns="153326" numCol="1" spcCol="1270" anchor="ctr" anchorCtr="0">
              <a:noAutofit/>
            </a:bodyPr>
            <a:lstStyle/>
            <a:p>
              <a:pPr algn="ctr" defTabSz="479425">
                <a:lnSpc>
                  <a:spcPct val="90000"/>
                </a:lnSpc>
                <a:spcBef>
                  <a:spcPct val="0"/>
                </a:spcBef>
                <a:spcAft>
                  <a:spcPct val="35000"/>
                </a:spcAft>
              </a:pPr>
              <a:r>
                <a:rPr lang="zh-CN" altLang="en-US" sz="117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需求计划</a:t>
              </a:r>
            </a:p>
          </p:txBody>
        </p:sp>
        <p:sp>
          <p:nvSpPr>
            <p:cNvPr id="39" name="Freeform: Shape 57"/>
            <p:cNvSpPr/>
            <p:nvPr/>
          </p:nvSpPr>
          <p:spPr>
            <a:xfrm>
              <a:off x="7070" y="3998"/>
              <a:ext cx="1943" cy="1971"/>
            </a:xfrm>
            <a:custGeom>
              <a:avLst/>
              <a:gdLst>
                <a:gd name="connsiteX0" fmla="*/ 0 w 734958"/>
                <a:gd name="connsiteY0" fmla="*/ 319707 h 639413"/>
                <a:gd name="connsiteX1" fmla="*/ 159853 w 734958"/>
                <a:gd name="connsiteY1" fmla="*/ 0 h 639413"/>
                <a:gd name="connsiteX2" fmla="*/ 575105 w 734958"/>
                <a:gd name="connsiteY2" fmla="*/ 0 h 639413"/>
                <a:gd name="connsiteX3" fmla="*/ 734958 w 734958"/>
                <a:gd name="connsiteY3" fmla="*/ 319707 h 639413"/>
                <a:gd name="connsiteX4" fmla="*/ 575105 w 734958"/>
                <a:gd name="connsiteY4" fmla="*/ 639413 h 639413"/>
                <a:gd name="connsiteX5" fmla="*/ 159853 w 734958"/>
                <a:gd name="connsiteY5" fmla="*/ 639413 h 639413"/>
                <a:gd name="connsiteX6" fmla="*/ 0 w 734958"/>
                <a:gd name="connsiteY6" fmla="*/ 319707 h 639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4958" h="639413">
                  <a:moveTo>
                    <a:pt x="367478" y="0"/>
                  </a:moveTo>
                  <a:lnTo>
                    <a:pt x="734957" y="139072"/>
                  </a:lnTo>
                  <a:lnTo>
                    <a:pt x="734957" y="500341"/>
                  </a:lnTo>
                  <a:lnTo>
                    <a:pt x="367478" y="639413"/>
                  </a:lnTo>
                  <a:lnTo>
                    <a:pt x="1" y="500341"/>
                  </a:lnTo>
                  <a:lnTo>
                    <a:pt x="1" y="139072"/>
                  </a:lnTo>
                  <a:lnTo>
                    <a:pt x="367478" y="0"/>
                  </a:lnTo>
                  <a:close/>
                </a:path>
              </a:pathLst>
            </a:custGeom>
            <a:solidFill>
              <a:srgbClr val="0076C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8733" tIns="153326" rIns="138734" bIns="153326" numCol="1" spcCol="1270" anchor="ctr" anchorCtr="0">
              <a:noAutofit/>
            </a:bodyPr>
            <a:lstStyle/>
            <a:p>
              <a:pPr algn="ctr" defTabSz="479425">
                <a:lnSpc>
                  <a:spcPct val="90000"/>
                </a:lnSpc>
                <a:spcBef>
                  <a:spcPct val="0"/>
                </a:spcBef>
                <a:spcAft>
                  <a:spcPct val="35000"/>
                </a:spcAft>
              </a:pPr>
              <a:r>
                <a:rPr lang="zh-CN" altLang="en-US" sz="117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供应计划与执行</a:t>
              </a:r>
            </a:p>
          </p:txBody>
        </p:sp>
        <p:sp>
          <p:nvSpPr>
            <p:cNvPr id="40" name="Freeform: Shape 58"/>
            <p:cNvSpPr/>
            <p:nvPr/>
          </p:nvSpPr>
          <p:spPr>
            <a:xfrm>
              <a:off x="5019" y="3996"/>
              <a:ext cx="1943" cy="1971"/>
            </a:xfrm>
            <a:custGeom>
              <a:avLst/>
              <a:gdLst>
                <a:gd name="connsiteX0" fmla="*/ 0 w 734958"/>
                <a:gd name="connsiteY0" fmla="*/ 319707 h 639413"/>
                <a:gd name="connsiteX1" fmla="*/ 159853 w 734958"/>
                <a:gd name="connsiteY1" fmla="*/ 0 h 639413"/>
                <a:gd name="connsiteX2" fmla="*/ 575105 w 734958"/>
                <a:gd name="connsiteY2" fmla="*/ 0 h 639413"/>
                <a:gd name="connsiteX3" fmla="*/ 734958 w 734958"/>
                <a:gd name="connsiteY3" fmla="*/ 319707 h 639413"/>
                <a:gd name="connsiteX4" fmla="*/ 575105 w 734958"/>
                <a:gd name="connsiteY4" fmla="*/ 639413 h 639413"/>
                <a:gd name="connsiteX5" fmla="*/ 159853 w 734958"/>
                <a:gd name="connsiteY5" fmla="*/ 639413 h 639413"/>
                <a:gd name="connsiteX6" fmla="*/ 0 w 734958"/>
                <a:gd name="connsiteY6" fmla="*/ 319707 h 639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4958" h="639413">
                  <a:moveTo>
                    <a:pt x="367478" y="0"/>
                  </a:moveTo>
                  <a:lnTo>
                    <a:pt x="734957" y="139072"/>
                  </a:lnTo>
                  <a:lnTo>
                    <a:pt x="734957" y="500341"/>
                  </a:lnTo>
                  <a:lnTo>
                    <a:pt x="367478" y="639413"/>
                  </a:lnTo>
                  <a:lnTo>
                    <a:pt x="1" y="500341"/>
                  </a:lnTo>
                  <a:lnTo>
                    <a:pt x="1" y="139072"/>
                  </a:lnTo>
                  <a:lnTo>
                    <a:pt x="367478" y="0"/>
                  </a:lnTo>
                  <a:close/>
                </a:path>
              </a:pathLst>
            </a:custGeom>
            <a:solidFill>
              <a:srgbClr val="0076C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8733" tIns="153326" rIns="138734" bIns="153326" numCol="1" spcCol="1270" anchor="ctr" anchorCtr="0">
              <a:noAutofit/>
            </a:bodyPr>
            <a:lstStyle/>
            <a:p>
              <a:pPr algn="ctr" defTabSz="479425">
                <a:lnSpc>
                  <a:spcPct val="90000"/>
                </a:lnSpc>
                <a:spcBef>
                  <a:spcPct val="0"/>
                </a:spcBef>
                <a:spcAft>
                  <a:spcPct val="35000"/>
                </a:spcAft>
              </a:pPr>
              <a:r>
                <a:rPr lang="zh-CN" altLang="en-US" sz="117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供应链设计</a:t>
              </a:r>
            </a:p>
          </p:txBody>
        </p:sp>
        <p:sp>
          <p:nvSpPr>
            <p:cNvPr id="41" name="Freeform: Shape 59"/>
            <p:cNvSpPr/>
            <p:nvPr/>
          </p:nvSpPr>
          <p:spPr>
            <a:xfrm>
              <a:off x="6040" y="5644"/>
              <a:ext cx="1943" cy="1971"/>
            </a:xfrm>
            <a:custGeom>
              <a:avLst/>
              <a:gdLst>
                <a:gd name="connsiteX0" fmla="*/ 0 w 734958"/>
                <a:gd name="connsiteY0" fmla="*/ 319707 h 639413"/>
                <a:gd name="connsiteX1" fmla="*/ 159853 w 734958"/>
                <a:gd name="connsiteY1" fmla="*/ 0 h 639413"/>
                <a:gd name="connsiteX2" fmla="*/ 575105 w 734958"/>
                <a:gd name="connsiteY2" fmla="*/ 0 h 639413"/>
                <a:gd name="connsiteX3" fmla="*/ 734958 w 734958"/>
                <a:gd name="connsiteY3" fmla="*/ 319707 h 639413"/>
                <a:gd name="connsiteX4" fmla="*/ 575105 w 734958"/>
                <a:gd name="connsiteY4" fmla="*/ 639413 h 639413"/>
                <a:gd name="connsiteX5" fmla="*/ 159853 w 734958"/>
                <a:gd name="connsiteY5" fmla="*/ 639413 h 639413"/>
                <a:gd name="connsiteX6" fmla="*/ 0 w 734958"/>
                <a:gd name="connsiteY6" fmla="*/ 319707 h 639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4958" h="639413">
                  <a:moveTo>
                    <a:pt x="367478" y="0"/>
                  </a:moveTo>
                  <a:lnTo>
                    <a:pt x="734957" y="139072"/>
                  </a:lnTo>
                  <a:lnTo>
                    <a:pt x="734957" y="500341"/>
                  </a:lnTo>
                  <a:lnTo>
                    <a:pt x="367478" y="639413"/>
                  </a:lnTo>
                  <a:lnTo>
                    <a:pt x="1" y="500341"/>
                  </a:lnTo>
                  <a:lnTo>
                    <a:pt x="1" y="139072"/>
                  </a:lnTo>
                  <a:lnTo>
                    <a:pt x="367478" y="0"/>
                  </a:lnTo>
                  <a:close/>
                </a:path>
              </a:pathLst>
            </a:custGeom>
            <a:solidFill>
              <a:srgbClr val="0076C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8733" tIns="153326" rIns="138734" bIns="153326" numCol="1" spcCol="1270" anchor="ctr" anchorCtr="0">
              <a:noAutofit/>
            </a:bodyPr>
            <a:lstStyle/>
            <a:p>
              <a:pPr algn="ctr" defTabSz="479425">
                <a:lnSpc>
                  <a:spcPct val="90000"/>
                </a:lnSpc>
                <a:spcBef>
                  <a:spcPct val="0"/>
                </a:spcBef>
                <a:spcAft>
                  <a:spcPct val="35000"/>
                </a:spcAft>
              </a:pPr>
              <a:r>
                <a:rPr lang="zh-CN" altLang="en-US" sz="117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仓库管理</a:t>
              </a:r>
            </a:p>
          </p:txBody>
        </p:sp>
        <p:sp>
          <p:nvSpPr>
            <p:cNvPr id="42" name="Freeform: Shape 60"/>
            <p:cNvSpPr/>
            <p:nvPr/>
          </p:nvSpPr>
          <p:spPr>
            <a:xfrm>
              <a:off x="12284" y="5675"/>
              <a:ext cx="1943" cy="1971"/>
            </a:xfrm>
            <a:custGeom>
              <a:avLst/>
              <a:gdLst>
                <a:gd name="connsiteX0" fmla="*/ 0 w 734958"/>
                <a:gd name="connsiteY0" fmla="*/ 319707 h 639413"/>
                <a:gd name="connsiteX1" fmla="*/ 159853 w 734958"/>
                <a:gd name="connsiteY1" fmla="*/ 0 h 639413"/>
                <a:gd name="connsiteX2" fmla="*/ 575105 w 734958"/>
                <a:gd name="connsiteY2" fmla="*/ 0 h 639413"/>
                <a:gd name="connsiteX3" fmla="*/ 734958 w 734958"/>
                <a:gd name="connsiteY3" fmla="*/ 319707 h 639413"/>
                <a:gd name="connsiteX4" fmla="*/ 575105 w 734958"/>
                <a:gd name="connsiteY4" fmla="*/ 639413 h 639413"/>
                <a:gd name="connsiteX5" fmla="*/ 159853 w 734958"/>
                <a:gd name="connsiteY5" fmla="*/ 639413 h 639413"/>
                <a:gd name="connsiteX6" fmla="*/ 0 w 734958"/>
                <a:gd name="connsiteY6" fmla="*/ 319707 h 639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4958" h="639413">
                  <a:moveTo>
                    <a:pt x="367478" y="0"/>
                  </a:moveTo>
                  <a:lnTo>
                    <a:pt x="734957" y="139072"/>
                  </a:lnTo>
                  <a:lnTo>
                    <a:pt x="734957" y="500341"/>
                  </a:lnTo>
                  <a:lnTo>
                    <a:pt x="367478" y="639413"/>
                  </a:lnTo>
                  <a:lnTo>
                    <a:pt x="1" y="500341"/>
                  </a:lnTo>
                  <a:lnTo>
                    <a:pt x="1" y="139072"/>
                  </a:lnTo>
                  <a:lnTo>
                    <a:pt x="367478" y="0"/>
                  </a:lnTo>
                  <a:close/>
                </a:path>
              </a:pathLst>
            </a:custGeom>
            <a:solidFill>
              <a:srgbClr val="0076C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8733" tIns="153326" rIns="138734" bIns="153326" numCol="1" spcCol="1270" anchor="ctr" anchorCtr="0">
              <a:noAutofit/>
            </a:bodyPr>
            <a:lstStyle/>
            <a:p>
              <a:pPr algn="ctr" defTabSz="479425">
                <a:lnSpc>
                  <a:spcPct val="90000"/>
                </a:lnSpc>
                <a:spcBef>
                  <a:spcPct val="0"/>
                </a:spcBef>
                <a:spcAft>
                  <a:spcPct val="35000"/>
                </a:spcAft>
              </a:pPr>
              <a:r>
                <a:rPr lang="zh-CN" altLang="en-US" sz="117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质量控制</a:t>
              </a:r>
            </a:p>
          </p:txBody>
        </p:sp>
        <p:sp>
          <p:nvSpPr>
            <p:cNvPr id="43" name="Freeform: Shape 61"/>
            <p:cNvSpPr/>
            <p:nvPr/>
          </p:nvSpPr>
          <p:spPr>
            <a:xfrm>
              <a:off x="9149" y="4017"/>
              <a:ext cx="1943" cy="1971"/>
            </a:xfrm>
            <a:custGeom>
              <a:avLst/>
              <a:gdLst>
                <a:gd name="connsiteX0" fmla="*/ 0 w 734958"/>
                <a:gd name="connsiteY0" fmla="*/ 319707 h 639413"/>
                <a:gd name="connsiteX1" fmla="*/ 159853 w 734958"/>
                <a:gd name="connsiteY1" fmla="*/ 0 h 639413"/>
                <a:gd name="connsiteX2" fmla="*/ 575105 w 734958"/>
                <a:gd name="connsiteY2" fmla="*/ 0 h 639413"/>
                <a:gd name="connsiteX3" fmla="*/ 734958 w 734958"/>
                <a:gd name="connsiteY3" fmla="*/ 319707 h 639413"/>
                <a:gd name="connsiteX4" fmla="*/ 575105 w 734958"/>
                <a:gd name="connsiteY4" fmla="*/ 639413 h 639413"/>
                <a:gd name="connsiteX5" fmla="*/ 159853 w 734958"/>
                <a:gd name="connsiteY5" fmla="*/ 639413 h 639413"/>
                <a:gd name="connsiteX6" fmla="*/ 0 w 734958"/>
                <a:gd name="connsiteY6" fmla="*/ 319707 h 639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4958" h="639413">
                  <a:moveTo>
                    <a:pt x="367478" y="0"/>
                  </a:moveTo>
                  <a:lnTo>
                    <a:pt x="734957" y="139072"/>
                  </a:lnTo>
                  <a:lnTo>
                    <a:pt x="734957" y="500341"/>
                  </a:lnTo>
                  <a:lnTo>
                    <a:pt x="367478" y="639413"/>
                  </a:lnTo>
                  <a:lnTo>
                    <a:pt x="1" y="500341"/>
                  </a:lnTo>
                  <a:lnTo>
                    <a:pt x="1" y="139072"/>
                  </a:lnTo>
                  <a:lnTo>
                    <a:pt x="367478" y="0"/>
                  </a:lnTo>
                  <a:close/>
                </a:path>
              </a:pathLst>
            </a:custGeom>
            <a:solidFill>
              <a:srgbClr val="0076C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8733" tIns="153326" rIns="138734" bIns="153326" numCol="1" spcCol="1270" anchor="ctr" anchorCtr="0">
              <a:noAutofit/>
            </a:bodyPr>
            <a:lstStyle/>
            <a:p>
              <a:pPr algn="ctr" defTabSz="479425">
                <a:lnSpc>
                  <a:spcPct val="90000"/>
                </a:lnSpc>
                <a:spcBef>
                  <a:spcPct val="0"/>
                </a:spcBef>
                <a:spcAft>
                  <a:spcPct val="35000"/>
                </a:spcAft>
              </a:pPr>
              <a:r>
                <a:rPr lang="zh-CN" altLang="en-US" sz="117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库存评估与生产成本</a:t>
              </a:r>
            </a:p>
          </p:txBody>
        </p:sp>
        <p:sp>
          <p:nvSpPr>
            <p:cNvPr id="44" name="Freeform: Shape 62"/>
            <p:cNvSpPr/>
            <p:nvPr/>
          </p:nvSpPr>
          <p:spPr>
            <a:xfrm>
              <a:off x="8078" y="5637"/>
              <a:ext cx="1943" cy="1971"/>
            </a:xfrm>
            <a:custGeom>
              <a:avLst/>
              <a:gdLst>
                <a:gd name="connsiteX0" fmla="*/ 0 w 734958"/>
                <a:gd name="connsiteY0" fmla="*/ 319707 h 639413"/>
                <a:gd name="connsiteX1" fmla="*/ 159853 w 734958"/>
                <a:gd name="connsiteY1" fmla="*/ 0 h 639413"/>
                <a:gd name="connsiteX2" fmla="*/ 575105 w 734958"/>
                <a:gd name="connsiteY2" fmla="*/ 0 h 639413"/>
                <a:gd name="connsiteX3" fmla="*/ 734958 w 734958"/>
                <a:gd name="connsiteY3" fmla="*/ 319707 h 639413"/>
                <a:gd name="connsiteX4" fmla="*/ 575105 w 734958"/>
                <a:gd name="connsiteY4" fmla="*/ 639413 h 639413"/>
                <a:gd name="connsiteX5" fmla="*/ 159853 w 734958"/>
                <a:gd name="connsiteY5" fmla="*/ 639413 h 639413"/>
                <a:gd name="connsiteX6" fmla="*/ 0 w 734958"/>
                <a:gd name="connsiteY6" fmla="*/ 319707 h 639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4958" h="639413">
                  <a:moveTo>
                    <a:pt x="367478" y="0"/>
                  </a:moveTo>
                  <a:lnTo>
                    <a:pt x="734957" y="139072"/>
                  </a:lnTo>
                  <a:lnTo>
                    <a:pt x="734957" y="500341"/>
                  </a:lnTo>
                  <a:lnTo>
                    <a:pt x="367478" y="639413"/>
                  </a:lnTo>
                  <a:lnTo>
                    <a:pt x="1" y="500341"/>
                  </a:lnTo>
                  <a:lnTo>
                    <a:pt x="1" y="139072"/>
                  </a:lnTo>
                  <a:lnTo>
                    <a:pt x="367478" y="0"/>
                  </a:lnTo>
                  <a:close/>
                </a:path>
              </a:pathLst>
            </a:custGeom>
            <a:solidFill>
              <a:srgbClr val="0076C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8733" tIns="153326" rIns="138734" bIns="153326" numCol="1" spcCol="1270" anchor="ctr" anchorCtr="0">
              <a:noAutofit/>
            </a:bodyPr>
            <a:lstStyle/>
            <a:p>
              <a:pPr algn="ctr" defTabSz="479425">
                <a:lnSpc>
                  <a:spcPct val="90000"/>
                </a:lnSpc>
                <a:spcBef>
                  <a:spcPct val="0"/>
                </a:spcBef>
                <a:spcAft>
                  <a:spcPct val="35000"/>
                </a:spcAft>
              </a:pPr>
              <a:r>
                <a:rPr lang="zh-CN" altLang="en-US" sz="117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生产制造</a:t>
              </a:r>
            </a:p>
          </p:txBody>
        </p:sp>
        <p:sp>
          <p:nvSpPr>
            <p:cNvPr id="45" name="Freeform: Shape 81"/>
            <p:cNvSpPr/>
            <p:nvPr/>
          </p:nvSpPr>
          <p:spPr>
            <a:xfrm>
              <a:off x="13290" y="4050"/>
              <a:ext cx="1943" cy="1971"/>
            </a:xfrm>
            <a:custGeom>
              <a:avLst/>
              <a:gdLst>
                <a:gd name="connsiteX0" fmla="*/ 0 w 734958"/>
                <a:gd name="connsiteY0" fmla="*/ 319707 h 639413"/>
                <a:gd name="connsiteX1" fmla="*/ 159853 w 734958"/>
                <a:gd name="connsiteY1" fmla="*/ 0 h 639413"/>
                <a:gd name="connsiteX2" fmla="*/ 575105 w 734958"/>
                <a:gd name="connsiteY2" fmla="*/ 0 h 639413"/>
                <a:gd name="connsiteX3" fmla="*/ 734958 w 734958"/>
                <a:gd name="connsiteY3" fmla="*/ 319707 h 639413"/>
                <a:gd name="connsiteX4" fmla="*/ 575105 w 734958"/>
                <a:gd name="connsiteY4" fmla="*/ 639413 h 639413"/>
                <a:gd name="connsiteX5" fmla="*/ 159853 w 734958"/>
                <a:gd name="connsiteY5" fmla="*/ 639413 h 639413"/>
                <a:gd name="connsiteX6" fmla="*/ 0 w 734958"/>
                <a:gd name="connsiteY6" fmla="*/ 319707 h 639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4958" h="639413">
                  <a:moveTo>
                    <a:pt x="367478" y="0"/>
                  </a:moveTo>
                  <a:lnTo>
                    <a:pt x="734957" y="139072"/>
                  </a:lnTo>
                  <a:lnTo>
                    <a:pt x="734957" y="500341"/>
                  </a:lnTo>
                  <a:lnTo>
                    <a:pt x="367478" y="639413"/>
                  </a:lnTo>
                  <a:lnTo>
                    <a:pt x="1" y="500341"/>
                  </a:lnTo>
                  <a:lnTo>
                    <a:pt x="1" y="139072"/>
                  </a:lnTo>
                  <a:lnTo>
                    <a:pt x="367478" y="0"/>
                  </a:lnTo>
                  <a:close/>
                </a:path>
              </a:pathLst>
            </a:custGeom>
            <a:solidFill>
              <a:schemeClr val="accent3">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8733" tIns="153326" rIns="138734" bIns="153326" numCol="1" spcCol="1270" anchor="ctr" anchorCtr="0">
              <a:noAutofit/>
            </a:bodyPr>
            <a:lstStyle/>
            <a:p>
              <a:pPr algn="ctr" defTabSz="479425">
                <a:lnSpc>
                  <a:spcPct val="90000"/>
                </a:lnSpc>
                <a:spcBef>
                  <a:spcPct val="0"/>
                </a:spcBef>
                <a:spcAft>
                  <a:spcPct val="35000"/>
                </a:spcAft>
              </a:pPr>
              <a:r>
                <a:rPr lang="zh-CN" altLang="en-US" sz="117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人力资源</a:t>
              </a:r>
            </a:p>
          </p:txBody>
        </p:sp>
        <p:sp>
          <p:nvSpPr>
            <p:cNvPr id="46" name="Freeform: Shape 96"/>
            <p:cNvSpPr/>
            <p:nvPr/>
          </p:nvSpPr>
          <p:spPr>
            <a:xfrm>
              <a:off x="4006" y="2368"/>
              <a:ext cx="1943" cy="1971"/>
            </a:xfrm>
            <a:custGeom>
              <a:avLst/>
              <a:gdLst>
                <a:gd name="connsiteX0" fmla="*/ 0 w 734958"/>
                <a:gd name="connsiteY0" fmla="*/ 319707 h 639413"/>
                <a:gd name="connsiteX1" fmla="*/ 159853 w 734958"/>
                <a:gd name="connsiteY1" fmla="*/ 0 h 639413"/>
                <a:gd name="connsiteX2" fmla="*/ 575105 w 734958"/>
                <a:gd name="connsiteY2" fmla="*/ 0 h 639413"/>
                <a:gd name="connsiteX3" fmla="*/ 734958 w 734958"/>
                <a:gd name="connsiteY3" fmla="*/ 319707 h 639413"/>
                <a:gd name="connsiteX4" fmla="*/ 575105 w 734958"/>
                <a:gd name="connsiteY4" fmla="*/ 639413 h 639413"/>
                <a:gd name="connsiteX5" fmla="*/ 159853 w 734958"/>
                <a:gd name="connsiteY5" fmla="*/ 639413 h 639413"/>
                <a:gd name="connsiteX6" fmla="*/ 0 w 734958"/>
                <a:gd name="connsiteY6" fmla="*/ 319707 h 639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4958" h="639413">
                  <a:moveTo>
                    <a:pt x="367478" y="0"/>
                  </a:moveTo>
                  <a:lnTo>
                    <a:pt x="734957" y="139072"/>
                  </a:lnTo>
                  <a:lnTo>
                    <a:pt x="734957" y="500341"/>
                  </a:lnTo>
                  <a:lnTo>
                    <a:pt x="367478" y="639413"/>
                  </a:lnTo>
                  <a:lnTo>
                    <a:pt x="1" y="500341"/>
                  </a:lnTo>
                  <a:lnTo>
                    <a:pt x="1" y="139072"/>
                  </a:lnTo>
                  <a:lnTo>
                    <a:pt x="367478" y="0"/>
                  </a:lnTo>
                  <a:close/>
                </a:path>
              </a:pathLst>
            </a:custGeom>
            <a:solidFill>
              <a:srgbClr val="0070C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8733" tIns="153326" rIns="138734" bIns="153326" numCol="1" spcCol="1270" anchor="ctr" anchorCtr="0">
              <a:noAutofit/>
            </a:bodyPr>
            <a:lstStyle/>
            <a:p>
              <a:pPr algn="ctr" defTabSz="479425">
                <a:lnSpc>
                  <a:spcPct val="90000"/>
                </a:lnSpc>
                <a:spcBef>
                  <a:spcPct val="0"/>
                </a:spcBef>
                <a:spcAft>
                  <a:spcPct val="35000"/>
                </a:spcAft>
              </a:pPr>
              <a:r>
                <a:rPr lang="en-US" sz="117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CRM</a:t>
              </a:r>
            </a:p>
          </p:txBody>
        </p:sp>
      </p:grpSp>
      <p:sp>
        <p:nvSpPr>
          <p:cNvPr id="47" name="文本框 46"/>
          <p:cNvSpPr txBox="1"/>
          <p:nvPr/>
        </p:nvSpPr>
        <p:spPr>
          <a:xfrm>
            <a:off x="7173266" y="4485101"/>
            <a:ext cx="1835181" cy="1266823"/>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altLang="zh-CN" sz="1370" kern="0" dirty="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370" kern="0" dirty="0">
                <a:latin typeface="微软雅黑" panose="020B0503020204020204" pitchFamily="34" charset="-122"/>
                <a:ea typeface="微软雅黑" panose="020B0503020204020204" pitchFamily="34" charset="-122"/>
                <a:cs typeface="微软雅黑" panose="020B0503020204020204" pitchFamily="34" charset="-122"/>
              </a:rPr>
              <a:t>内嵌端到端</a:t>
            </a:r>
            <a:r>
              <a:rPr lang="en-US" altLang="zh-CN" sz="1370" kern="0" dirty="0">
                <a:latin typeface="微软雅黑" panose="020B0503020204020204" pitchFamily="34" charset="-122"/>
                <a:ea typeface="微软雅黑" panose="020B0503020204020204" pitchFamily="34" charset="-122"/>
                <a:cs typeface="微软雅黑" panose="020B0503020204020204" pitchFamily="34" charset="-122"/>
              </a:rPr>
              <a:t>36</a:t>
            </a:r>
            <a:r>
              <a:rPr lang="zh-CN" altLang="en-US" sz="1370" kern="0" dirty="0">
                <a:latin typeface="微软雅黑" panose="020B0503020204020204" pitchFamily="34" charset="-122"/>
                <a:ea typeface="微软雅黑" panose="020B0503020204020204" pitchFamily="34" charset="-122"/>
                <a:cs typeface="微软雅黑" panose="020B0503020204020204" pitchFamily="34" charset="-122"/>
              </a:rPr>
              <a:t>个业务流程；</a:t>
            </a:r>
            <a:endParaRPr lang="en-US" altLang="zh-CN" sz="1370" kern="0" dirty="0">
              <a:latin typeface="微软雅黑" panose="020B0503020204020204" pitchFamily="34" charset="-122"/>
              <a:ea typeface="微软雅黑" panose="020B0503020204020204" pitchFamily="34" charset="-122"/>
              <a:cs typeface="微软雅黑" panose="020B0503020204020204" pitchFamily="34" charset="-122"/>
            </a:endParaRPr>
          </a:p>
          <a:p>
            <a:pPr fontAlgn="base">
              <a:spcBef>
                <a:spcPct val="50000"/>
              </a:spcBef>
              <a:spcAft>
                <a:spcPct val="0"/>
              </a:spcAft>
              <a:buClr>
                <a:srgbClr val="F0AB00"/>
              </a:buClr>
              <a:buSzPct val="80000"/>
            </a:pPr>
            <a:r>
              <a:rPr lang="en-US" altLang="zh-CN" sz="1370" kern="0" dirty="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370" kern="0" dirty="0">
                <a:latin typeface="微软雅黑" panose="020B0503020204020204" pitchFamily="34" charset="-122"/>
                <a:ea typeface="微软雅黑" panose="020B0503020204020204" pitchFamily="34" charset="-122"/>
                <a:cs typeface="微软雅黑" panose="020B0503020204020204" pitchFamily="34" charset="-122"/>
              </a:rPr>
              <a:t>支持集团化、国际化；</a:t>
            </a:r>
            <a:endParaRPr lang="en-US" altLang="zh-CN" sz="1370" kern="0" dirty="0">
              <a:latin typeface="微软雅黑" panose="020B0503020204020204" pitchFamily="34" charset="-122"/>
              <a:ea typeface="微软雅黑" panose="020B0503020204020204" pitchFamily="34" charset="-122"/>
              <a:cs typeface="微软雅黑" panose="020B0503020204020204" pitchFamily="34" charset="-122"/>
            </a:endParaRPr>
          </a:p>
          <a:p>
            <a:pPr fontAlgn="base">
              <a:spcBef>
                <a:spcPct val="50000"/>
              </a:spcBef>
              <a:spcAft>
                <a:spcPct val="0"/>
              </a:spcAft>
              <a:buClr>
                <a:srgbClr val="F0AB00"/>
              </a:buClr>
              <a:buSzPct val="80000"/>
            </a:pPr>
            <a:r>
              <a:rPr lang="en-US" altLang="zh-CN" sz="1370" kern="0" dirty="0">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370" kern="0" dirty="0">
                <a:latin typeface="微软雅黑" panose="020B0503020204020204" pitchFamily="34" charset="-122"/>
                <a:ea typeface="微软雅黑" panose="020B0503020204020204" pitchFamily="34" charset="-122"/>
                <a:cs typeface="微软雅黑" panose="020B0503020204020204" pitchFamily="34" charset="-122"/>
              </a:rPr>
              <a:t>内嵌顶级的分析报表工具；</a:t>
            </a:r>
          </a:p>
        </p:txBody>
      </p:sp>
      <p:sp>
        <p:nvSpPr>
          <p:cNvPr id="48" name="object 4"/>
          <p:cNvSpPr txBox="1"/>
          <p:nvPr/>
        </p:nvSpPr>
        <p:spPr>
          <a:xfrm>
            <a:off x="2897196" y="2169337"/>
            <a:ext cx="422067" cy="331179"/>
          </a:xfrm>
          <a:prstGeom prst="rect">
            <a:avLst/>
          </a:prstGeom>
        </p:spPr>
        <p:txBody>
          <a:bodyPr vert="horz" wrap="square" lIns="0" tIns="12698" rIns="0" bIns="0" rtlCol="0">
            <a:spAutoFit/>
          </a:bodyPr>
          <a:lstStyle/>
          <a:p>
            <a:pPr marL="12700">
              <a:spcBef>
                <a:spcPts val="100"/>
              </a:spcBef>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Segoe Print" panose="02000600000000000000" charset="0"/>
              </a:rPr>
              <a:t>门店</a:t>
            </a:r>
            <a:endParaRPr sz="1000" dirty="0">
              <a:solidFill>
                <a:schemeClr val="tx1">
                  <a:lumMod val="75000"/>
                  <a:lumOff val="25000"/>
                </a:schemeClr>
              </a:solidFill>
              <a:latin typeface="微软雅黑" panose="020B0503020204020204" pitchFamily="34" charset="-122"/>
              <a:ea typeface="微软雅黑" panose="020B0503020204020204" pitchFamily="34" charset="-122"/>
              <a:cs typeface="Segoe Print" panose="02000600000000000000" charset="0"/>
            </a:endParaRPr>
          </a:p>
          <a:p>
            <a:pPr marL="12700">
              <a:spcBef>
                <a:spcPts val="100"/>
              </a:spcBef>
            </a:pPr>
            <a:r>
              <a:rPr lang="en-US" sz="1000" dirty="0">
                <a:solidFill>
                  <a:schemeClr val="tx1">
                    <a:lumMod val="75000"/>
                    <a:lumOff val="25000"/>
                  </a:schemeClr>
                </a:solidFill>
                <a:latin typeface="微软雅黑" panose="020B0503020204020204" pitchFamily="34" charset="-122"/>
                <a:ea typeface="微软雅黑" panose="020B0503020204020204" pitchFamily="34" charset="-122"/>
                <a:cs typeface="Segoe Print" panose="02000600000000000000" charset="0"/>
              </a:rPr>
              <a:t>POS</a:t>
            </a:r>
          </a:p>
        </p:txBody>
      </p:sp>
      <p:sp>
        <p:nvSpPr>
          <p:cNvPr id="49" name="object 5"/>
          <p:cNvSpPr/>
          <p:nvPr/>
        </p:nvSpPr>
        <p:spPr>
          <a:xfrm>
            <a:off x="4216310" y="1645801"/>
            <a:ext cx="545948" cy="535987"/>
          </a:xfrm>
          <a:prstGeom prst="rect">
            <a:avLst/>
          </a:prstGeom>
          <a:blipFill>
            <a:blip r:embed="rId2" cstate="print"/>
            <a:stretch>
              <a:fillRect/>
            </a:stretch>
          </a:blipFill>
        </p:spPr>
        <p:txBody>
          <a:bodyPr wrap="square" lIns="0" tIns="0" rIns="0" bIns="0" rtlCol="0"/>
          <a:lstStyle/>
          <a:p>
            <a:endParaRPr sz="176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object 8"/>
          <p:cNvSpPr txBox="1"/>
          <p:nvPr/>
        </p:nvSpPr>
        <p:spPr>
          <a:xfrm>
            <a:off x="4815794" y="2169337"/>
            <a:ext cx="870279" cy="331179"/>
          </a:xfrm>
          <a:prstGeom prst="rect">
            <a:avLst/>
          </a:prstGeom>
        </p:spPr>
        <p:txBody>
          <a:bodyPr vert="horz" wrap="square" lIns="0" tIns="12698" rIns="0" bIns="0" rtlCol="0">
            <a:spAutoFit/>
          </a:bodyPr>
          <a:lstStyle/>
          <a:p>
            <a:pPr marL="12700">
              <a:spcBef>
                <a:spcPts val="100"/>
              </a:spcBef>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Segoe Print" panose="02000600000000000000" charset="0"/>
              </a:rPr>
              <a:t>电商平台</a:t>
            </a:r>
            <a:endParaRPr sz="1000" dirty="0">
              <a:solidFill>
                <a:schemeClr val="tx1">
                  <a:lumMod val="75000"/>
                  <a:lumOff val="25000"/>
                </a:schemeClr>
              </a:solidFill>
              <a:latin typeface="微软雅黑" panose="020B0503020204020204" pitchFamily="34" charset="-122"/>
              <a:ea typeface="微软雅黑" panose="020B0503020204020204" pitchFamily="34" charset="-122"/>
              <a:cs typeface="Segoe Print" panose="02000600000000000000" charset="0"/>
            </a:endParaRPr>
          </a:p>
          <a:p>
            <a:pPr marL="12700">
              <a:spcBef>
                <a:spcPts val="100"/>
              </a:spcBef>
            </a:pPr>
            <a:r>
              <a:rPr lang="en-US" sz="1000" dirty="0">
                <a:solidFill>
                  <a:schemeClr val="tx1">
                    <a:lumMod val="75000"/>
                    <a:lumOff val="25000"/>
                  </a:schemeClr>
                </a:solidFill>
                <a:latin typeface="微软雅黑" panose="020B0503020204020204" pitchFamily="34" charset="-122"/>
                <a:ea typeface="微软雅黑" panose="020B0503020204020204" pitchFamily="34" charset="-122"/>
                <a:cs typeface="Segoe Print" panose="02000600000000000000" charset="0"/>
              </a:rPr>
              <a:t>E-business</a:t>
            </a:r>
          </a:p>
        </p:txBody>
      </p:sp>
      <p:sp>
        <p:nvSpPr>
          <p:cNvPr id="51" name="object 9"/>
          <p:cNvSpPr/>
          <p:nvPr/>
        </p:nvSpPr>
        <p:spPr>
          <a:xfrm>
            <a:off x="4984496" y="1660740"/>
            <a:ext cx="439497" cy="432027"/>
          </a:xfrm>
          <a:prstGeom prst="rect">
            <a:avLst/>
          </a:prstGeom>
          <a:blipFill>
            <a:blip r:embed="rId3" cstate="print"/>
            <a:stretch>
              <a:fillRect/>
            </a:stretch>
          </a:blipFill>
        </p:spPr>
        <p:txBody>
          <a:bodyPr wrap="square" lIns="0" tIns="0" rIns="0" bIns="0" rtlCol="0"/>
          <a:lstStyle/>
          <a:p>
            <a:endParaRPr sz="176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object 10"/>
          <p:cNvSpPr txBox="1"/>
          <p:nvPr/>
        </p:nvSpPr>
        <p:spPr>
          <a:xfrm>
            <a:off x="3542747" y="2169337"/>
            <a:ext cx="531007" cy="331179"/>
          </a:xfrm>
          <a:prstGeom prst="rect">
            <a:avLst/>
          </a:prstGeom>
        </p:spPr>
        <p:txBody>
          <a:bodyPr vert="horz" wrap="square" lIns="0" tIns="12698" rIns="0" bIns="0" rtlCol="0">
            <a:spAutoFit/>
          </a:bodyPr>
          <a:lstStyle/>
          <a:p>
            <a:pPr marL="12700">
              <a:spcBef>
                <a:spcPts val="100"/>
              </a:spcBef>
            </a:pPr>
            <a:r>
              <a:rPr sz="1000" dirty="0">
                <a:solidFill>
                  <a:schemeClr val="tx1">
                    <a:lumMod val="75000"/>
                    <a:lumOff val="25000"/>
                  </a:schemeClr>
                </a:solidFill>
                <a:latin typeface="微软雅黑" panose="020B0503020204020204" pitchFamily="34" charset="-122"/>
                <a:ea typeface="微软雅黑" panose="020B0503020204020204" pitchFamily="34" charset="-122"/>
                <a:cs typeface="Segoe Print" panose="02000600000000000000" charset="0"/>
              </a:rPr>
              <a:t>移动</a:t>
            </a:r>
          </a:p>
          <a:p>
            <a:pPr marL="12700">
              <a:spcBef>
                <a:spcPts val="100"/>
              </a:spcBef>
            </a:pPr>
            <a:r>
              <a:rPr lang="en-US" sz="1000" dirty="0">
                <a:solidFill>
                  <a:schemeClr val="tx1">
                    <a:lumMod val="75000"/>
                    <a:lumOff val="25000"/>
                  </a:schemeClr>
                </a:solidFill>
                <a:latin typeface="微软雅黑" panose="020B0503020204020204" pitchFamily="34" charset="-122"/>
                <a:ea typeface="微软雅黑" panose="020B0503020204020204" pitchFamily="34" charset="-122"/>
                <a:cs typeface="Segoe Print" panose="02000600000000000000" charset="0"/>
              </a:rPr>
              <a:t>Mobile</a:t>
            </a:r>
          </a:p>
        </p:txBody>
      </p:sp>
      <p:sp>
        <p:nvSpPr>
          <p:cNvPr id="53" name="object 11"/>
          <p:cNvSpPr/>
          <p:nvPr/>
        </p:nvSpPr>
        <p:spPr>
          <a:xfrm>
            <a:off x="3520958" y="1610940"/>
            <a:ext cx="532875" cy="498636"/>
          </a:xfrm>
          <a:prstGeom prst="rect">
            <a:avLst/>
          </a:prstGeom>
          <a:blipFill>
            <a:blip r:embed="rId4" cstate="print"/>
            <a:stretch>
              <a:fillRect/>
            </a:stretch>
          </a:blipFill>
        </p:spPr>
        <p:txBody>
          <a:bodyPr wrap="square" lIns="0" tIns="0" rIns="0" bIns="0" rtlCol="0"/>
          <a:lstStyle/>
          <a:p>
            <a:endParaRPr sz="176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4" name="object 12"/>
          <p:cNvSpPr txBox="1"/>
          <p:nvPr/>
        </p:nvSpPr>
        <p:spPr>
          <a:xfrm>
            <a:off x="7284075" y="2169337"/>
            <a:ext cx="919458" cy="331179"/>
          </a:xfrm>
          <a:prstGeom prst="rect">
            <a:avLst/>
          </a:prstGeom>
        </p:spPr>
        <p:txBody>
          <a:bodyPr vert="horz" wrap="square" lIns="0" tIns="12698" rIns="0" bIns="0" rtlCol="0">
            <a:spAutoFit/>
          </a:bodyPr>
          <a:lstStyle/>
          <a:p>
            <a:pPr marL="12700">
              <a:spcBef>
                <a:spcPts val="100"/>
              </a:spcBef>
            </a:pPr>
            <a:r>
              <a:rPr sz="1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短信</a:t>
            </a:r>
            <a:r>
              <a:rPr sz="1000" spc="3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sz="1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微信</a:t>
            </a:r>
          </a:p>
          <a:p>
            <a:pPr marL="12700">
              <a:spcBef>
                <a:spcPts val="100"/>
              </a:spcBef>
            </a:pPr>
            <a:r>
              <a:rPr lang="en-US" sz="10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Message</a:t>
            </a:r>
          </a:p>
        </p:txBody>
      </p:sp>
      <p:sp>
        <p:nvSpPr>
          <p:cNvPr id="55" name="object 13"/>
          <p:cNvSpPr/>
          <p:nvPr/>
        </p:nvSpPr>
        <p:spPr>
          <a:xfrm>
            <a:off x="7313333" y="1604092"/>
            <a:ext cx="567736" cy="560888"/>
          </a:xfrm>
          <a:prstGeom prst="rect">
            <a:avLst/>
          </a:prstGeom>
          <a:blipFill>
            <a:blip r:embed="rId5" cstate="print"/>
            <a:stretch>
              <a:fillRect/>
            </a:stretch>
          </a:blipFill>
        </p:spPr>
        <p:txBody>
          <a:bodyPr wrap="square" lIns="0" tIns="0" rIns="0" bIns="0" rtlCol="0"/>
          <a:lstStyle/>
          <a:p>
            <a:endParaRPr sz="176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object 31"/>
          <p:cNvSpPr txBox="1"/>
          <p:nvPr/>
        </p:nvSpPr>
        <p:spPr>
          <a:xfrm>
            <a:off x="4305330" y="2169337"/>
            <a:ext cx="368530" cy="331179"/>
          </a:xfrm>
          <a:prstGeom prst="rect">
            <a:avLst/>
          </a:prstGeom>
        </p:spPr>
        <p:txBody>
          <a:bodyPr vert="horz" wrap="square" lIns="0" tIns="12698" rIns="0" bIns="0" rtlCol="0">
            <a:spAutoFit/>
          </a:bodyPr>
          <a:lstStyle/>
          <a:p>
            <a:pPr marL="12700">
              <a:spcBef>
                <a:spcPts val="100"/>
              </a:spcBef>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Segoe Print" panose="02000600000000000000" charset="0"/>
              </a:rPr>
              <a:t>网页</a:t>
            </a:r>
            <a:endParaRPr sz="1000" dirty="0">
              <a:solidFill>
                <a:schemeClr val="tx1">
                  <a:lumMod val="75000"/>
                  <a:lumOff val="25000"/>
                </a:schemeClr>
              </a:solidFill>
              <a:latin typeface="微软雅黑" panose="020B0503020204020204" pitchFamily="34" charset="-122"/>
              <a:ea typeface="微软雅黑" panose="020B0503020204020204" pitchFamily="34" charset="-122"/>
              <a:cs typeface="Segoe Print" panose="02000600000000000000" charset="0"/>
            </a:endParaRPr>
          </a:p>
          <a:p>
            <a:pPr marL="12700">
              <a:spcBef>
                <a:spcPts val="100"/>
              </a:spcBef>
            </a:pPr>
            <a:r>
              <a:rPr lang="en-US" sz="1000" dirty="0">
                <a:solidFill>
                  <a:schemeClr val="tx1">
                    <a:lumMod val="75000"/>
                    <a:lumOff val="25000"/>
                  </a:schemeClr>
                </a:solidFill>
                <a:latin typeface="微软雅黑" panose="020B0503020204020204" pitchFamily="34" charset="-122"/>
                <a:ea typeface="微软雅黑" panose="020B0503020204020204" pitchFamily="34" charset="-122"/>
                <a:cs typeface="Segoe Print" panose="02000600000000000000" charset="0"/>
              </a:rPr>
              <a:t>WEB</a:t>
            </a:r>
          </a:p>
        </p:txBody>
      </p:sp>
      <p:sp>
        <p:nvSpPr>
          <p:cNvPr id="57" name="object 32"/>
          <p:cNvSpPr/>
          <p:nvPr/>
        </p:nvSpPr>
        <p:spPr>
          <a:xfrm>
            <a:off x="2809421" y="1688131"/>
            <a:ext cx="509842" cy="470623"/>
          </a:xfrm>
          <a:prstGeom prst="rect">
            <a:avLst/>
          </a:prstGeom>
          <a:blipFill>
            <a:blip r:embed="rId6" cstate="print"/>
            <a:stretch>
              <a:fillRect/>
            </a:stretch>
          </a:blipFill>
        </p:spPr>
        <p:txBody>
          <a:bodyPr wrap="square" lIns="0" tIns="0" rIns="0" bIns="0" rtlCol="0"/>
          <a:lstStyle/>
          <a:p>
            <a:endParaRPr sz="176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8" name="object 33"/>
          <p:cNvSpPr txBox="1"/>
          <p:nvPr/>
        </p:nvSpPr>
        <p:spPr>
          <a:xfrm>
            <a:off x="6469200" y="2169337"/>
            <a:ext cx="704067" cy="331179"/>
          </a:xfrm>
          <a:prstGeom prst="rect">
            <a:avLst/>
          </a:prstGeom>
        </p:spPr>
        <p:txBody>
          <a:bodyPr vert="horz" wrap="square" lIns="0" tIns="12698" rIns="0" bIns="0" rtlCol="0">
            <a:spAutoFit/>
          </a:bodyPr>
          <a:lstStyle/>
          <a:p>
            <a:pPr marL="12700">
              <a:spcBef>
                <a:spcPts val="100"/>
              </a:spcBef>
            </a:pPr>
            <a:r>
              <a:rPr sz="1000" dirty="0">
                <a:solidFill>
                  <a:schemeClr val="tx1">
                    <a:lumMod val="75000"/>
                    <a:lumOff val="25000"/>
                  </a:schemeClr>
                </a:solidFill>
                <a:latin typeface="微软雅黑" panose="020B0503020204020204" pitchFamily="34" charset="-122"/>
                <a:ea typeface="微软雅黑" panose="020B0503020204020204" pitchFamily="34" charset="-122"/>
                <a:cs typeface="Segoe Print" panose="02000600000000000000" charset="0"/>
              </a:rPr>
              <a:t>社</a:t>
            </a:r>
            <a:r>
              <a:rPr sz="1000" spc="-5" dirty="0">
                <a:solidFill>
                  <a:schemeClr val="tx1">
                    <a:lumMod val="75000"/>
                    <a:lumOff val="25000"/>
                  </a:schemeClr>
                </a:solidFill>
                <a:latin typeface="微软雅黑" panose="020B0503020204020204" pitchFamily="34" charset="-122"/>
                <a:ea typeface="微软雅黑" panose="020B0503020204020204" pitchFamily="34" charset="-122"/>
                <a:cs typeface="Segoe Print" panose="02000600000000000000" charset="0"/>
              </a:rPr>
              <a:t>交</a:t>
            </a:r>
            <a:r>
              <a:rPr sz="1000" dirty="0">
                <a:solidFill>
                  <a:schemeClr val="tx1">
                    <a:lumMod val="75000"/>
                    <a:lumOff val="25000"/>
                  </a:schemeClr>
                </a:solidFill>
                <a:latin typeface="微软雅黑" panose="020B0503020204020204" pitchFamily="34" charset="-122"/>
                <a:ea typeface="微软雅黑" panose="020B0503020204020204" pitchFamily="34" charset="-122"/>
                <a:cs typeface="Segoe Print" panose="02000600000000000000" charset="0"/>
              </a:rPr>
              <a:t>媒体</a:t>
            </a:r>
          </a:p>
          <a:p>
            <a:pPr marL="12700">
              <a:spcBef>
                <a:spcPts val="100"/>
              </a:spcBef>
            </a:pPr>
            <a:r>
              <a:rPr lang="en-US" sz="1000">
                <a:solidFill>
                  <a:schemeClr val="tx1">
                    <a:lumMod val="75000"/>
                    <a:lumOff val="25000"/>
                  </a:schemeClr>
                </a:solidFill>
                <a:latin typeface="微软雅黑" panose="020B0503020204020204" pitchFamily="34" charset="-122"/>
                <a:ea typeface="微软雅黑" panose="020B0503020204020204" pitchFamily="34" charset="-122"/>
                <a:cs typeface="Segoe Print" panose="02000600000000000000" charset="0"/>
              </a:rPr>
              <a:t>WebChat</a:t>
            </a:r>
          </a:p>
        </p:txBody>
      </p:sp>
      <p:sp>
        <p:nvSpPr>
          <p:cNvPr id="59" name="object 34"/>
          <p:cNvSpPr/>
          <p:nvPr/>
        </p:nvSpPr>
        <p:spPr>
          <a:xfrm>
            <a:off x="6539544" y="1692489"/>
            <a:ext cx="430782" cy="400901"/>
          </a:xfrm>
          <a:prstGeom prst="rect">
            <a:avLst/>
          </a:prstGeom>
          <a:blipFill>
            <a:blip r:embed="rId7" cstate="print"/>
            <a:stretch>
              <a:fillRect/>
            </a:stretch>
          </a:blipFill>
        </p:spPr>
        <p:txBody>
          <a:bodyPr wrap="square" lIns="0" tIns="0" rIns="0" bIns="0" rtlCol="0"/>
          <a:lstStyle/>
          <a:p>
            <a:endParaRPr sz="176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0" name="object 43"/>
          <p:cNvSpPr txBox="1"/>
          <p:nvPr/>
        </p:nvSpPr>
        <p:spPr>
          <a:xfrm>
            <a:off x="8031718" y="2169337"/>
            <a:ext cx="1110571" cy="331179"/>
          </a:xfrm>
          <a:prstGeom prst="rect">
            <a:avLst/>
          </a:prstGeom>
        </p:spPr>
        <p:txBody>
          <a:bodyPr vert="horz" wrap="square" lIns="0" tIns="12698" rIns="0" bIns="0" rtlCol="0">
            <a:spAutoFit/>
          </a:bodyPr>
          <a:lstStyle/>
          <a:p>
            <a:pPr marL="12700">
              <a:spcBef>
                <a:spcPts val="100"/>
              </a:spcBef>
            </a:pPr>
            <a:r>
              <a:rPr sz="1000" dirty="0">
                <a:solidFill>
                  <a:schemeClr val="tx1">
                    <a:lumMod val="75000"/>
                    <a:lumOff val="25000"/>
                  </a:schemeClr>
                </a:solidFill>
                <a:latin typeface="微软雅黑" panose="020B0503020204020204" pitchFamily="34" charset="-122"/>
                <a:ea typeface="微软雅黑" panose="020B0503020204020204" pitchFamily="34" charset="-122"/>
                <a:cs typeface="Segoe Print" panose="02000600000000000000" charset="0"/>
              </a:rPr>
              <a:t>数字化广告</a:t>
            </a:r>
          </a:p>
          <a:p>
            <a:pPr marL="12700">
              <a:spcBef>
                <a:spcPts val="100"/>
              </a:spcBef>
            </a:pPr>
            <a:r>
              <a:rPr lang="en-US" sz="1000" dirty="0">
                <a:solidFill>
                  <a:schemeClr val="tx1">
                    <a:lumMod val="75000"/>
                    <a:lumOff val="25000"/>
                  </a:schemeClr>
                </a:solidFill>
                <a:latin typeface="微软雅黑" panose="020B0503020204020204" pitchFamily="34" charset="-122"/>
                <a:ea typeface="微软雅黑" panose="020B0503020204020204" pitchFamily="34" charset="-122"/>
                <a:cs typeface="Segoe Print" panose="02000600000000000000" charset="0"/>
              </a:rPr>
              <a:t>Web</a:t>
            </a:r>
            <a:r>
              <a:rPr sz="1000" dirty="0">
                <a:solidFill>
                  <a:schemeClr val="tx1">
                    <a:lumMod val="75000"/>
                    <a:lumOff val="25000"/>
                  </a:schemeClr>
                </a:solidFill>
                <a:latin typeface="微软雅黑" panose="020B0503020204020204" pitchFamily="34" charset="-122"/>
                <a:ea typeface="微软雅黑" panose="020B0503020204020204" pitchFamily="34" charset="-122"/>
                <a:cs typeface="Segoe Print" panose="02000600000000000000" charset="0"/>
              </a:rPr>
              <a:t>Advertising</a:t>
            </a:r>
          </a:p>
        </p:txBody>
      </p:sp>
      <p:sp>
        <p:nvSpPr>
          <p:cNvPr id="61" name="object 44"/>
          <p:cNvSpPr/>
          <p:nvPr/>
        </p:nvSpPr>
        <p:spPr>
          <a:xfrm>
            <a:off x="8295042" y="1706807"/>
            <a:ext cx="347365" cy="413974"/>
          </a:xfrm>
          <a:custGeom>
            <a:avLst/>
            <a:gdLst/>
            <a:ahLst/>
            <a:cxnLst/>
            <a:rect l="l" t="t" r="r" b="b"/>
            <a:pathLst>
              <a:path w="325120" h="414019">
                <a:moveTo>
                  <a:pt x="0" y="0"/>
                </a:moveTo>
                <a:lnTo>
                  <a:pt x="324788" y="0"/>
                </a:lnTo>
                <a:lnTo>
                  <a:pt x="324788" y="413993"/>
                </a:lnTo>
                <a:lnTo>
                  <a:pt x="0" y="413993"/>
                </a:lnTo>
                <a:lnTo>
                  <a:pt x="0" y="0"/>
                </a:lnTo>
                <a:close/>
              </a:path>
            </a:pathLst>
          </a:custGeom>
          <a:ln w="12700">
            <a:solidFill>
              <a:srgbClr val="000000"/>
            </a:solidFill>
          </a:ln>
        </p:spPr>
        <p:txBody>
          <a:bodyPr wrap="square" lIns="0" tIns="0" rIns="0" bIns="0" rtlCol="0"/>
          <a:lstStyle/>
          <a:p>
            <a:endParaRPr sz="176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object 45"/>
          <p:cNvSpPr/>
          <p:nvPr/>
        </p:nvSpPr>
        <p:spPr>
          <a:xfrm>
            <a:off x="8430752" y="1768436"/>
            <a:ext cx="334292" cy="310636"/>
          </a:xfrm>
          <a:prstGeom prst="rect">
            <a:avLst/>
          </a:prstGeom>
          <a:blipFill>
            <a:blip r:embed="rId8" cstate="print"/>
            <a:stretch>
              <a:fillRect/>
            </a:stretch>
          </a:blipFill>
        </p:spPr>
        <p:txBody>
          <a:bodyPr wrap="square" lIns="0" tIns="0" rIns="0" bIns="0" rtlCol="0"/>
          <a:lstStyle/>
          <a:p>
            <a:endParaRPr sz="176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3" name="object 48"/>
          <p:cNvSpPr txBox="1"/>
          <p:nvPr/>
        </p:nvSpPr>
        <p:spPr>
          <a:xfrm>
            <a:off x="5694166" y="2169337"/>
            <a:ext cx="535987" cy="331179"/>
          </a:xfrm>
          <a:prstGeom prst="rect">
            <a:avLst/>
          </a:prstGeom>
        </p:spPr>
        <p:txBody>
          <a:bodyPr vert="horz" wrap="square" lIns="0" tIns="12698" rIns="0" bIns="0" rtlCol="0">
            <a:spAutoFit/>
          </a:bodyPr>
          <a:lstStyle/>
          <a:p>
            <a:pPr marL="12700">
              <a:spcBef>
                <a:spcPts val="100"/>
              </a:spcBef>
            </a:pPr>
            <a:r>
              <a:rPr sz="1000" dirty="0">
                <a:solidFill>
                  <a:schemeClr val="tx1">
                    <a:lumMod val="75000"/>
                    <a:lumOff val="25000"/>
                  </a:schemeClr>
                </a:solidFill>
                <a:latin typeface="微软雅黑" panose="020B0503020204020204" pitchFamily="34" charset="-122"/>
                <a:ea typeface="微软雅黑" panose="020B0503020204020204" pitchFamily="34" charset="-122"/>
                <a:cs typeface="Segoe Print" panose="02000600000000000000" charset="0"/>
              </a:rPr>
              <a:t>物联网</a:t>
            </a:r>
          </a:p>
          <a:p>
            <a:pPr marL="12700">
              <a:spcBef>
                <a:spcPts val="100"/>
              </a:spcBef>
            </a:pPr>
            <a:r>
              <a:rPr lang="en-US" sz="1000" dirty="0">
                <a:solidFill>
                  <a:schemeClr val="tx1">
                    <a:lumMod val="75000"/>
                    <a:lumOff val="25000"/>
                  </a:schemeClr>
                </a:solidFill>
                <a:latin typeface="微软雅黑" panose="020B0503020204020204" pitchFamily="34" charset="-122"/>
                <a:ea typeface="微软雅黑" panose="020B0503020204020204" pitchFamily="34" charset="-122"/>
                <a:cs typeface="Segoe Print" panose="02000600000000000000" charset="0"/>
              </a:rPr>
              <a:t>ioT</a:t>
            </a:r>
          </a:p>
        </p:txBody>
      </p:sp>
      <p:sp>
        <p:nvSpPr>
          <p:cNvPr id="64" name="object 49"/>
          <p:cNvSpPr/>
          <p:nvPr/>
        </p:nvSpPr>
        <p:spPr>
          <a:xfrm>
            <a:off x="5688563" y="1567363"/>
            <a:ext cx="624385" cy="629365"/>
          </a:xfrm>
          <a:prstGeom prst="rect">
            <a:avLst/>
          </a:prstGeom>
          <a:blipFill>
            <a:blip r:embed="rId9" cstate="print"/>
            <a:stretch>
              <a:fillRect/>
            </a:stretch>
          </a:blipFill>
        </p:spPr>
        <p:txBody>
          <a:bodyPr wrap="square" lIns="0" tIns="0" rIns="0" bIns="0" rtlCol="0"/>
          <a:lstStyle/>
          <a:p>
            <a:endParaRPr sz="176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5" name="文本框 64"/>
          <p:cNvSpPr txBox="1"/>
          <p:nvPr/>
        </p:nvSpPr>
        <p:spPr>
          <a:xfrm>
            <a:off x="2369923" y="1018303"/>
            <a:ext cx="6387027" cy="211033"/>
          </a:xfrm>
          <a:prstGeom prst="rect">
            <a:avLst/>
          </a:prstGeom>
          <a:noFill/>
          <a:ln>
            <a:noFill/>
          </a:ln>
        </p:spPr>
        <p:txBody>
          <a:bodyPr wrap="square" lIns="0" tIns="0" rIns="0" bIns="0" rtlCol="0">
            <a:spAutoFit/>
          </a:bodyPr>
          <a:lstStyle/>
          <a:p>
            <a:pPr algn="ctr" fontAlgn="base">
              <a:spcBef>
                <a:spcPct val="50000"/>
              </a:spcBef>
              <a:spcAft>
                <a:spcPct val="0"/>
              </a:spcAft>
              <a:buClr>
                <a:srgbClr val="F0AB00"/>
              </a:buClr>
              <a:buSzPct val="80000"/>
            </a:pPr>
            <a:r>
              <a:rPr lang="zh-CN" altLang="en-US" sz="1370" kern="0" dirty="0">
                <a:latin typeface="微软雅黑" panose="020B0503020204020204" pitchFamily="34" charset="-122"/>
                <a:ea typeface="微软雅黑" panose="020B0503020204020204" pitchFamily="34" charset="-122"/>
                <a:cs typeface="Arial Unicode MS" pitchFamily="34" charset="-128"/>
              </a:rPr>
              <a:t>全渠道营销管理平台</a:t>
            </a:r>
          </a:p>
        </p:txBody>
      </p:sp>
      <p:sp>
        <p:nvSpPr>
          <p:cNvPr id="66" name="文本框 65"/>
          <p:cNvSpPr txBox="1"/>
          <p:nvPr/>
        </p:nvSpPr>
        <p:spPr>
          <a:xfrm>
            <a:off x="2331328" y="1344502"/>
            <a:ext cx="2966295" cy="211033"/>
          </a:xfrm>
          <a:prstGeom prst="rect">
            <a:avLst/>
          </a:prstGeom>
          <a:noFill/>
          <a:ln>
            <a:noFill/>
          </a:ln>
        </p:spPr>
        <p:txBody>
          <a:bodyPr wrap="square" lIns="0" tIns="0" rIns="0" bIns="0" rtlCol="0">
            <a:spAutoFit/>
          </a:bodyPr>
          <a:lstStyle/>
          <a:p>
            <a:pPr algn="l" fontAlgn="base">
              <a:spcBef>
                <a:spcPct val="50000"/>
              </a:spcBef>
              <a:spcAft>
                <a:spcPct val="0"/>
              </a:spcAft>
              <a:buClr>
                <a:srgbClr val="F0AB00"/>
              </a:buClr>
              <a:buSzPct val="80000"/>
            </a:pPr>
            <a:r>
              <a:rPr lang="zh-CN" altLang="en-US" sz="1370" kern="0" dirty="0">
                <a:solidFill>
                  <a:srgbClr val="0070C0"/>
                </a:solidFill>
                <a:latin typeface="微软雅黑" panose="020B0503020204020204" pitchFamily="34" charset="-122"/>
                <a:ea typeface="微软雅黑" panose="020B0503020204020204" pitchFamily="34" charset="-122"/>
                <a:cs typeface="Arial Unicode MS" pitchFamily="34" charset="-128"/>
              </a:rPr>
              <a:t>前台</a:t>
            </a:r>
            <a:r>
              <a:rPr lang="en-US" altLang="zh-CN" sz="1370" kern="0" dirty="0">
                <a:solidFill>
                  <a:srgbClr val="0070C0"/>
                </a:solidFill>
                <a:latin typeface="微软雅黑" panose="020B0503020204020204" pitchFamily="34" charset="-122"/>
                <a:ea typeface="微软雅黑" panose="020B0503020204020204" pitchFamily="34" charset="-122"/>
                <a:cs typeface="Arial Unicode MS" pitchFamily="34" charset="-128"/>
              </a:rPr>
              <a:t>-</a:t>
            </a:r>
            <a:r>
              <a:rPr lang="zh-CN" altLang="en-US" sz="1370" kern="0" dirty="0">
                <a:solidFill>
                  <a:srgbClr val="0070C0"/>
                </a:solidFill>
                <a:latin typeface="微软雅黑" panose="020B0503020204020204" pitchFamily="34" charset="-122"/>
                <a:ea typeface="微软雅黑" panose="020B0503020204020204" pitchFamily="34" charset="-122"/>
                <a:cs typeface="Arial Unicode MS" pitchFamily="34" charset="-128"/>
              </a:rPr>
              <a:t>客户多样化触点和营销形态</a:t>
            </a:r>
          </a:p>
        </p:txBody>
      </p:sp>
      <p:sp>
        <p:nvSpPr>
          <p:cNvPr id="67" name="矩形 66"/>
          <p:cNvSpPr/>
          <p:nvPr/>
        </p:nvSpPr>
        <p:spPr>
          <a:xfrm>
            <a:off x="2774560" y="3124901"/>
            <a:ext cx="1212664" cy="405881"/>
          </a:xfrm>
          <a:prstGeom prst="rect">
            <a:avLst/>
          </a:prstGeom>
          <a:noFill/>
          <a:ln>
            <a:solidFill>
              <a:schemeClr val="bg1">
                <a:lumMod val="50000"/>
              </a:schemeClr>
            </a:solidFill>
          </a:ln>
          <a:effectLst/>
          <a:extLst>
            <a:ext uri="{909E8E84-426E-40DD-AFC4-6F175D3DCCD1}">
              <a14:hiddenFill xmlns:a14="http://schemas.microsoft.com/office/drawing/2010/main" xmlns="">
                <a:solidFill>
                  <a:srgbClr val="FFC000"/>
                </a:solidFill>
              </a14:hiddenFill>
            </a:ext>
          </a:extLst>
        </p:spPr>
        <p:txBody>
          <a:bodyPr wrap="square" rtlCol="0" anchor="ctr">
            <a:spAutoFit/>
          </a:bodyPr>
          <a:lstStyle/>
          <a:p>
            <a:pPr algn="ctr" defTabSz="896620">
              <a:lnSpc>
                <a:spcPct val="150000"/>
              </a:lnSpc>
            </a:pPr>
            <a:r>
              <a:rPr lang="zh-CN" altLang="en-US" sz="1370" kern="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权限中心</a:t>
            </a:r>
          </a:p>
        </p:txBody>
      </p:sp>
      <p:sp>
        <p:nvSpPr>
          <p:cNvPr id="68" name="Rectangle 3"/>
          <p:cNvSpPr txBox="1">
            <a:spLocks noGrp="1" noChangeArrowheads="1"/>
          </p:cNvSpPr>
          <p:nvPr>
            <p:ph type="title"/>
          </p:nvPr>
        </p:nvSpPr>
        <p:spPr>
          <a:prstGeom prst="rect">
            <a:avLst/>
          </a:prstGeom>
          <a:noFill/>
          <a:ln w="9525">
            <a:noFill/>
            <a:miter lim="800000"/>
          </a:ln>
        </p:spPr>
        <p:txBody>
          <a:bodyPr vert="horz" wrap="square" lIns="0" tIns="0" rIns="0" bIns="0" numCol="1" anchor="ctr" anchorCtr="0" compatLnSpc="1"/>
          <a:lstStyle>
            <a:lvl1pPr algn="l" defTabSz="931545" rtl="0" fontAlgn="base">
              <a:lnSpc>
                <a:spcPct val="90000"/>
              </a:lnSpc>
              <a:spcBef>
                <a:spcPct val="0"/>
              </a:spcBef>
              <a:spcAft>
                <a:spcPct val="0"/>
              </a:spcAft>
              <a:defRPr lang="en-US" sz="5400" kern="1200" spc="-102" dirty="0">
                <a:ln w="3175">
                  <a:noFill/>
                </a:ln>
                <a:gradFill>
                  <a:gsLst>
                    <a:gs pos="1250">
                      <a:schemeClr val="tx1"/>
                    </a:gs>
                    <a:gs pos="100000">
                      <a:schemeClr val="tx1"/>
                    </a:gs>
                  </a:gsLst>
                  <a:lin ang="5400000" scaled="0"/>
                </a:gradFill>
                <a:latin typeface="+mj-lt"/>
                <a:ea typeface="MS PGothic" panose="020B0600070205080204" pitchFamily="34" charset="-128"/>
                <a:cs typeface="Segoe UI" panose="020B0502040204020203" pitchFamily="34" charset="0"/>
              </a:defRPr>
            </a:lvl1pPr>
            <a:lvl2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2pPr>
            <a:lvl3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3pPr>
            <a:lvl4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4pPr>
            <a:lvl5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5pPr>
            <a:lvl6pPr marL="4572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6pPr>
            <a:lvl7pPr marL="9144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7pPr>
            <a:lvl8pPr marL="13716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8pPr>
            <a:lvl9pPr marL="18288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9pPr>
          </a:lstStyle>
          <a:p>
            <a:pPr defTabSz="815975">
              <a:lnSpc>
                <a:spcPct val="90000"/>
              </a:lnSpc>
              <a:defRPr/>
            </a:pPr>
            <a:r>
              <a:rPr lang="zh-CN" altLang="en-US" sz="2175" dirty="0">
                <a:solidFill>
                  <a:schemeClr val="tx1"/>
                </a:solidFill>
                <a:latin typeface="微软雅黑" panose="020B0503020204020204" pitchFamily="34" charset="-122"/>
                <a:ea typeface="微软雅黑" panose="020B0503020204020204" pitchFamily="34" charset="-122"/>
                <a:cs typeface="+mj-cs"/>
              </a:rPr>
              <a:t>企业数字化转型方案总体</a:t>
            </a:r>
            <a:r>
              <a:rPr lang="zh-CN" altLang="en-US" sz="2175" dirty="0" smtClean="0">
                <a:solidFill>
                  <a:schemeClr val="tx1"/>
                </a:solidFill>
                <a:latin typeface="微软雅黑" panose="020B0503020204020204" pitchFamily="34" charset="-122"/>
                <a:ea typeface="微软雅黑" panose="020B0503020204020204" pitchFamily="34" charset="-122"/>
                <a:cs typeface="+mj-cs"/>
              </a:rPr>
              <a:t>架构：</a:t>
            </a:r>
            <a:endParaRPr lang="zh-CN" altLang="en-US" sz="2175" dirty="0">
              <a:solidFill>
                <a:schemeClr val="tx1"/>
              </a:solidFill>
              <a:latin typeface="微软雅黑" panose="020B0503020204020204" pitchFamily="34" charset="-122"/>
              <a:ea typeface="微软雅黑" panose="020B0503020204020204" pitchFamily="34" charset="-122"/>
              <a:cs typeface="+mj-cs"/>
            </a:endParaRPr>
          </a:p>
        </p:txBody>
      </p:sp>
      <p:pic>
        <p:nvPicPr>
          <p:cNvPr id="70" name="图片 69"/>
          <p:cNvPicPr>
            <a:picLocks noChangeAspect="1"/>
          </p:cNvPicPr>
          <p:nvPr/>
        </p:nvPicPr>
        <p:blipFill rotWithShape="1">
          <a:blip r:embed="rId10" cstate="screen"/>
          <a:srcRect/>
          <a:stretch>
            <a:fillRect/>
          </a:stretch>
        </p:blipFill>
        <p:spPr>
          <a:xfrm>
            <a:off x="11127676" y="6219187"/>
            <a:ext cx="908682" cy="443070"/>
          </a:xfrm>
          <a:prstGeom prst="rect">
            <a:avLst/>
          </a:prstGeom>
        </p:spPr>
      </p:pic>
    </p:spTree>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3"/>
          <p:cNvSpPr txBox="1">
            <a:spLocks noChangeArrowheads="1"/>
          </p:cNvSpPr>
          <p:nvPr/>
        </p:nvSpPr>
        <p:spPr>
          <a:xfrm>
            <a:off x="451948" y="199443"/>
            <a:ext cx="11065866" cy="503616"/>
          </a:xfrm>
          <a:prstGeom prst="rect">
            <a:avLst/>
          </a:prstGeom>
          <a:noFill/>
          <a:ln w="9525">
            <a:noFill/>
            <a:miter lim="800000"/>
          </a:ln>
        </p:spPr>
        <p:txBody>
          <a:bodyPr vert="horz" wrap="square" lIns="0" tIns="0" rIns="0" bIns="0" numCol="1" anchor="ctr" anchorCtr="0" compatLnSpc="1"/>
          <a:lstStyle>
            <a:lvl1pPr algn="l" defTabSz="931545" rtl="0" fontAlgn="base">
              <a:lnSpc>
                <a:spcPct val="90000"/>
              </a:lnSpc>
              <a:spcBef>
                <a:spcPct val="0"/>
              </a:spcBef>
              <a:spcAft>
                <a:spcPct val="0"/>
              </a:spcAft>
              <a:defRPr lang="en-US" sz="5400" kern="1200" spc="-102" dirty="0">
                <a:ln w="3175">
                  <a:noFill/>
                </a:ln>
                <a:gradFill>
                  <a:gsLst>
                    <a:gs pos="1250">
                      <a:schemeClr val="tx1"/>
                    </a:gs>
                    <a:gs pos="100000">
                      <a:schemeClr val="tx1"/>
                    </a:gs>
                  </a:gsLst>
                  <a:lin ang="5400000" scaled="0"/>
                </a:gradFill>
                <a:latin typeface="+mj-lt"/>
                <a:ea typeface="MS PGothic" panose="020B0600070205080204" pitchFamily="34" charset="-128"/>
                <a:cs typeface="Segoe UI" panose="020B0502040204020203" pitchFamily="34" charset="0"/>
              </a:defRPr>
            </a:lvl1pPr>
            <a:lvl2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2pPr>
            <a:lvl3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3pPr>
            <a:lvl4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4pPr>
            <a:lvl5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5pPr>
            <a:lvl6pPr marL="4572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6pPr>
            <a:lvl7pPr marL="9144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7pPr>
            <a:lvl8pPr marL="13716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8pPr>
            <a:lvl9pPr marL="18288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9pPr>
          </a:lstStyle>
          <a:p>
            <a:pPr defTabSz="913130">
              <a:defRPr/>
            </a:pPr>
            <a:r>
              <a:rPr lang="en-US" altLang="zh-CN" sz="2180" b="1" spc="-100" dirty="0" smtClean="0">
                <a:solidFill>
                  <a:srgbClr val="68217A">
                    <a:lumMod val="75000"/>
                  </a:srgbClr>
                </a:solidFill>
                <a:latin typeface="微软雅黑" panose="020B0503020204020204" pitchFamily="34" charset="-122"/>
                <a:ea typeface="微软雅黑" panose="020B0503020204020204" pitchFamily="34" charset="-122"/>
              </a:rPr>
              <a:t>AVA </a:t>
            </a:r>
            <a:r>
              <a:rPr lang="en-US" altLang="zh-CN" sz="2180" b="1" spc="-100" dirty="0" err="1" smtClean="0">
                <a:solidFill>
                  <a:srgbClr val="68217A">
                    <a:lumMod val="75000"/>
                  </a:srgbClr>
                </a:solidFill>
                <a:latin typeface="微软雅黑" panose="020B0503020204020204" pitchFamily="34" charset="-122"/>
                <a:ea typeface="微软雅黑" panose="020B0503020204020204" pitchFamily="34" charset="-122"/>
              </a:rPr>
              <a:t>Vstore</a:t>
            </a:r>
            <a:r>
              <a:rPr lang="zh-CN" altLang="en-US" sz="2180" b="1" spc="-100" dirty="0">
                <a:solidFill>
                  <a:srgbClr val="68217A">
                    <a:lumMod val="75000"/>
                  </a:srgbClr>
                </a:solidFill>
                <a:latin typeface="微软雅黑" panose="020B0503020204020204" pitchFamily="34" charset="-122"/>
                <a:ea typeface="微软雅黑" panose="020B0503020204020204" pitchFamily="34" charset="-122"/>
              </a:rPr>
              <a:t>平台特色功能</a:t>
            </a:r>
          </a:p>
        </p:txBody>
      </p:sp>
      <p:grpSp>
        <p:nvGrpSpPr>
          <p:cNvPr id="3" name="组合 2"/>
          <p:cNvGrpSpPr/>
          <p:nvPr/>
        </p:nvGrpSpPr>
        <p:grpSpPr>
          <a:xfrm>
            <a:off x="451948" y="1935893"/>
            <a:ext cx="1942254" cy="1461048"/>
            <a:chOff x="726" y="3494"/>
            <a:chExt cx="3120" cy="2347"/>
          </a:xfrm>
        </p:grpSpPr>
        <p:sp>
          <p:nvSpPr>
            <p:cNvPr id="35" name="Rectangle 3"/>
            <p:cNvSpPr txBox="1">
              <a:spLocks noChangeArrowheads="1"/>
            </p:cNvSpPr>
            <p:nvPr/>
          </p:nvSpPr>
          <p:spPr>
            <a:xfrm>
              <a:off x="726" y="3494"/>
              <a:ext cx="3120" cy="649"/>
            </a:xfrm>
            <a:prstGeom prst="rect">
              <a:avLst/>
            </a:prstGeom>
            <a:noFill/>
            <a:ln w="9525">
              <a:noFill/>
              <a:miter lim="800000"/>
            </a:ln>
          </p:spPr>
          <p:txBody>
            <a:bodyPr vert="horz" wrap="square" lIns="0" tIns="0" rIns="0" bIns="0" numCol="1" anchor="ctr" anchorCtr="0" compatLnSpc="1"/>
            <a:lstStyle>
              <a:lvl1pPr algn="l" defTabSz="931545" rtl="0" fontAlgn="base">
                <a:lnSpc>
                  <a:spcPct val="90000"/>
                </a:lnSpc>
                <a:spcBef>
                  <a:spcPct val="0"/>
                </a:spcBef>
                <a:spcAft>
                  <a:spcPct val="0"/>
                </a:spcAft>
                <a:defRPr lang="en-US" sz="5400" kern="1200" spc="-102" dirty="0">
                  <a:ln w="3175">
                    <a:noFill/>
                  </a:ln>
                  <a:gradFill>
                    <a:gsLst>
                      <a:gs pos="1250">
                        <a:schemeClr val="tx1"/>
                      </a:gs>
                      <a:gs pos="100000">
                        <a:schemeClr val="tx1"/>
                      </a:gs>
                    </a:gsLst>
                    <a:lin ang="5400000" scaled="0"/>
                  </a:gradFill>
                  <a:latin typeface="+mj-lt"/>
                  <a:ea typeface="MS PGothic" panose="020B0600070205080204" pitchFamily="34" charset="-128"/>
                  <a:cs typeface="Segoe UI" panose="020B0502040204020203" pitchFamily="34" charset="0"/>
                </a:defRPr>
              </a:lvl1pPr>
              <a:lvl2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2pPr>
              <a:lvl3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3pPr>
              <a:lvl4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4pPr>
              <a:lvl5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5pPr>
              <a:lvl6pPr marL="4572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6pPr>
              <a:lvl7pPr marL="9144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7pPr>
              <a:lvl8pPr marL="13716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8pPr>
              <a:lvl9pPr marL="18288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9pPr>
            </a:lstStyle>
            <a:p>
              <a:pPr defTabSz="913130">
                <a:defRPr/>
              </a:pPr>
              <a:r>
                <a:rPr lang="zh-CN" altLang="en-US" sz="1765" b="1" spc="-100" dirty="0">
                  <a:solidFill>
                    <a:srgbClr val="505050"/>
                  </a:solidFill>
                  <a:latin typeface="微软雅黑" panose="020B0503020204020204" pitchFamily="34" charset="-122"/>
                  <a:ea typeface="微软雅黑" panose="020B0503020204020204" pitchFamily="34" charset="-122"/>
                </a:rPr>
                <a:t>门店管理</a:t>
              </a:r>
            </a:p>
          </p:txBody>
        </p:sp>
        <p:sp>
          <p:nvSpPr>
            <p:cNvPr id="2" name="Rectangle 3"/>
            <p:cNvSpPr txBox="1">
              <a:spLocks noChangeArrowheads="1"/>
            </p:cNvSpPr>
            <p:nvPr/>
          </p:nvSpPr>
          <p:spPr>
            <a:xfrm>
              <a:off x="726" y="4143"/>
              <a:ext cx="3120" cy="1699"/>
            </a:xfrm>
            <a:prstGeom prst="rect">
              <a:avLst/>
            </a:prstGeom>
            <a:noFill/>
            <a:ln w="9525">
              <a:noFill/>
              <a:miter lim="800000"/>
            </a:ln>
          </p:spPr>
          <p:txBody>
            <a:bodyPr vert="horz" wrap="square" lIns="0" tIns="0" rIns="0" bIns="0" numCol="1" anchor="ctr" anchorCtr="0" compatLnSpc="1"/>
            <a:lstStyle>
              <a:lvl1pPr algn="l" defTabSz="931545" rtl="0" fontAlgn="base">
                <a:lnSpc>
                  <a:spcPct val="90000"/>
                </a:lnSpc>
                <a:spcBef>
                  <a:spcPct val="0"/>
                </a:spcBef>
                <a:spcAft>
                  <a:spcPct val="0"/>
                </a:spcAft>
                <a:defRPr lang="en-US" sz="5400" kern="1200" spc="-102" dirty="0">
                  <a:ln w="3175">
                    <a:noFill/>
                  </a:ln>
                  <a:gradFill>
                    <a:gsLst>
                      <a:gs pos="1250">
                        <a:schemeClr val="tx1"/>
                      </a:gs>
                      <a:gs pos="100000">
                        <a:schemeClr val="tx1"/>
                      </a:gs>
                    </a:gsLst>
                    <a:lin ang="5400000" scaled="0"/>
                  </a:gradFill>
                  <a:latin typeface="+mj-lt"/>
                  <a:ea typeface="MS PGothic" panose="020B0600070205080204" pitchFamily="34" charset="-128"/>
                  <a:cs typeface="Segoe UI" panose="020B0502040204020203" pitchFamily="34" charset="0"/>
                </a:defRPr>
              </a:lvl1pPr>
              <a:lvl2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2pPr>
              <a:lvl3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3pPr>
              <a:lvl4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4pPr>
              <a:lvl5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5pPr>
              <a:lvl6pPr marL="4572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6pPr>
              <a:lvl7pPr marL="9144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7pPr>
              <a:lvl8pPr marL="13716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8pPr>
              <a:lvl9pPr marL="18288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9pPr>
            </a:lstStyle>
            <a:p>
              <a:pPr defTabSz="913130">
                <a:defRPr/>
              </a:pPr>
              <a:r>
                <a:rPr lang="zh-CN" altLang="en-US" sz="1600" spc="-100" dirty="0">
                  <a:solidFill>
                    <a:schemeClr val="tx1"/>
                  </a:solidFill>
                  <a:latin typeface="微软雅黑" panose="020B0503020204020204" pitchFamily="34" charset="-122"/>
                  <a:ea typeface="微软雅黑" panose="020B0503020204020204" pitchFamily="34" charset="-122"/>
                </a:rPr>
                <a:t>零售门店（连锁门店）的开单，收银，业绩统计，日常运营</a:t>
              </a:r>
            </a:p>
          </p:txBody>
        </p:sp>
      </p:grpSp>
      <p:grpSp>
        <p:nvGrpSpPr>
          <p:cNvPr id="4" name="组合 3"/>
          <p:cNvGrpSpPr/>
          <p:nvPr/>
        </p:nvGrpSpPr>
        <p:grpSpPr>
          <a:xfrm>
            <a:off x="2821871" y="1935893"/>
            <a:ext cx="1942254" cy="1461048"/>
            <a:chOff x="726" y="3494"/>
            <a:chExt cx="3120" cy="2347"/>
          </a:xfrm>
        </p:grpSpPr>
        <p:sp>
          <p:nvSpPr>
            <p:cNvPr id="5" name="Rectangle 3"/>
            <p:cNvSpPr txBox="1">
              <a:spLocks noChangeArrowheads="1"/>
            </p:cNvSpPr>
            <p:nvPr/>
          </p:nvSpPr>
          <p:spPr>
            <a:xfrm>
              <a:off x="726" y="3494"/>
              <a:ext cx="3120" cy="649"/>
            </a:xfrm>
            <a:prstGeom prst="rect">
              <a:avLst/>
            </a:prstGeom>
            <a:noFill/>
            <a:ln w="9525">
              <a:noFill/>
              <a:miter lim="800000"/>
            </a:ln>
          </p:spPr>
          <p:txBody>
            <a:bodyPr vert="horz" wrap="square" lIns="0" tIns="0" rIns="0" bIns="0" numCol="1" anchor="ctr" anchorCtr="0" compatLnSpc="1"/>
            <a:lstStyle>
              <a:lvl1pPr algn="l" defTabSz="931545" rtl="0" fontAlgn="base">
                <a:lnSpc>
                  <a:spcPct val="90000"/>
                </a:lnSpc>
                <a:spcBef>
                  <a:spcPct val="0"/>
                </a:spcBef>
                <a:spcAft>
                  <a:spcPct val="0"/>
                </a:spcAft>
                <a:defRPr lang="en-US" sz="5400" kern="1200" spc="-102" dirty="0">
                  <a:ln w="3175">
                    <a:noFill/>
                  </a:ln>
                  <a:gradFill>
                    <a:gsLst>
                      <a:gs pos="1250">
                        <a:schemeClr val="tx1"/>
                      </a:gs>
                      <a:gs pos="100000">
                        <a:schemeClr val="tx1"/>
                      </a:gs>
                    </a:gsLst>
                    <a:lin ang="5400000" scaled="0"/>
                  </a:gradFill>
                  <a:latin typeface="+mj-lt"/>
                  <a:ea typeface="MS PGothic" panose="020B0600070205080204" pitchFamily="34" charset="-128"/>
                  <a:cs typeface="Segoe UI" panose="020B0502040204020203" pitchFamily="34" charset="0"/>
                </a:defRPr>
              </a:lvl1pPr>
              <a:lvl2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2pPr>
              <a:lvl3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3pPr>
              <a:lvl4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4pPr>
              <a:lvl5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5pPr>
              <a:lvl6pPr marL="4572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6pPr>
              <a:lvl7pPr marL="9144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7pPr>
              <a:lvl8pPr marL="13716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8pPr>
              <a:lvl9pPr marL="18288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9pPr>
            </a:lstStyle>
            <a:p>
              <a:pPr defTabSz="913130">
                <a:defRPr/>
              </a:pPr>
              <a:r>
                <a:rPr lang="zh-CN" altLang="en-US" sz="1765" b="1" spc="-100" dirty="0">
                  <a:solidFill>
                    <a:srgbClr val="505050"/>
                  </a:solidFill>
                  <a:latin typeface="微软雅黑" panose="020B0503020204020204" pitchFamily="34" charset="-122"/>
                  <a:ea typeface="微软雅黑" panose="020B0503020204020204" pitchFamily="34" charset="-122"/>
                </a:rPr>
                <a:t>线上商城</a:t>
              </a:r>
            </a:p>
          </p:txBody>
        </p:sp>
        <p:sp>
          <p:nvSpPr>
            <p:cNvPr id="6" name="Rectangle 3"/>
            <p:cNvSpPr txBox="1">
              <a:spLocks noChangeArrowheads="1"/>
            </p:cNvSpPr>
            <p:nvPr/>
          </p:nvSpPr>
          <p:spPr>
            <a:xfrm>
              <a:off x="726" y="4143"/>
              <a:ext cx="3120" cy="1699"/>
            </a:xfrm>
            <a:prstGeom prst="rect">
              <a:avLst/>
            </a:prstGeom>
            <a:noFill/>
            <a:ln w="9525">
              <a:noFill/>
              <a:miter lim="800000"/>
            </a:ln>
          </p:spPr>
          <p:txBody>
            <a:bodyPr vert="horz" wrap="square" lIns="0" tIns="0" rIns="0" bIns="0" numCol="1" anchor="ctr" anchorCtr="0" compatLnSpc="1"/>
            <a:lstStyle>
              <a:lvl1pPr algn="l" defTabSz="931545" rtl="0" fontAlgn="base">
                <a:lnSpc>
                  <a:spcPct val="90000"/>
                </a:lnSpc>
                <a:spcBef>
                  <a:spcPct val="0"/>
                </a:spcBef>
                <a:spcAft>
                  <a:spcPct val="0"/>
                </a:spcAft>
                <a:defRPr lang="en-US" sz="5400" kern="1200" spc="-102" dirty="0">
                  <a:ln w="3175">
                    <a:noFill/>
                  </a:ln>
                  <a:gradFill>
                    <a:gsLst>
                      <a:gs pos="1250">
                        <a:schemeClr val="tx1"/>
                      </a:gs>
                      <a:gs pos="100000">
                        <a:schemeClr val="tx1"/>
                      </a:gs>
                    </a:gsLst>
                    <a:lin ang="5400000" scaled="0"/>
                  </a:gradFill>
                  <a:latin typeface="+mj-lt"/>
                  <a:ea typeface="MS PGothic" panose="020B0600070205080204" pitchFamily="34" charset="-128"/>
                  <a:cs typeface="Segoe UI" panose="020B0502040204020203" pitchFamily="34" charset="0"/>
                </a:defRPr>
              </a:lvl1pPr>
              <a:lvl2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2pPr>
              <a:lvl3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3pPr>
              <a:lvl4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4pPr>
              <a:lvl5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5pPr>
              <a:lvl6pPr marL="4572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6pPr>
              <a:lvl7pPr marL="9144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7pPr>
              <a:lvl8pPr marL="13716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8pPr>
              <a:lvl9pPr marL="18288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9pPr>
            </a:lstStyle>
            <a:p>
              <a:pPr defTabSz="913130">
                <a:defRPr/>
              </a:pPr>
              <a:r>
                <a:rPr lang="zh-CN" altLang="en-US" sz="1600" spc="-100" dirty="0">
                  <a:solidFill>
                    <a:schemeClr val="tx1"/>
                  </a:solidFill>
                  <a:latin typeface="微软雅黑" panose="020B0503020204020204" pitchFamily="34" charset="-122"/>
                  <a:ea typeface="微软雅黑" panose="020B0503020204020204" pitchFamily="34" charset="-122"/>
                </a:rPr>
                <a:t>企业的垂直电商，会员在线上直接下单付款购买商品</a:t>
              </a:r>
            </a:p>
          </p:txBody>
        </p:sp>
      </p:grpSp>
      <p:grpSp>
        <p:nvGrpSpPr>
          <p:cNvPr id="7" name="组合 6"/>
          <p:cNvGrpSpPr/>
          <p:nvPr/>
        </p:nvGrpSpPr>
        <p:grpSpPr>
          <a:xfrm>
            <a:off x="5122072" y="1935893"/>
            <a:ext cx="1942254" cy="1883737"/>
            <a:chOff x="726" y="3494"/>
            <a:chExt cx="3120" cy="3026"/>
          </a:xfrm>
        </p:grpSpPr>
        <p:sp>
          <p:nvSpPr>
            <p:cNvPr id="8" name="Rectangle 3"/>
            <p:cNvSpPr txBox="1">
              <a:spLocks noChangeArrowheads="1"/>
            </p:cNvSpPr>
            <p:nvPr/>
          </p:nvSpPr>
          <p:spPr>
            <a:xfrm>
              <a:off x="726" y="3494"/>
              <a:ext cx="3120" cy="649"/>
            </a:xfrm>
            <a:prstGeom prst="rect">
              <a:avLst/>
            </a:prstGeom>
            <a:noFill/>
            <a:ln w="9525">
              <a:noFill/>
              <a:miter lim="800000"/>
            </a:ln>
          </p:spPr>
          <p:txBody>
            <a:bodyPr vert="horz" wrap="square" lIns="0" tIns="0" rIns="0" bIns="0" numCol="1" anchor="ctr" anchorCtr="0" compatLnSpc="1"/>
            <a:lstStyle>
              <a:lvl1pPr algn="l" defTabSz="931545" rtl="0" fontAlgn="base">
                <a:lnSpc>
                  <a:spcPct val="90000"/>
                </a:lnSpc>
                <a:spcBef>
                  <a:spcPct val="0"/>
                </a:spcBef>
                <a:spcAft>
                  <a:spcPct val="0"/>
                </a:spcAft>
                <a:defRPr lang="en-US" sz="5400" kern="1200" spc="-102" dirty="0">
                  <a:ln w="3175">
                    <a:noFill/>
                  </a:ln>
                  <a:gradFill>
                    <a:gsLst>
                      <a:gs pos="1250">
                        <a:schemeClr val="tx1"/>
                      </a:gs>
                      <a:gs pos="100000">
                        <a:schemeClr val="tx1"/>
                      </a:gs>
                    </a:gsLst>
                    <a:lin ang="5400000" scaled="0"/>
                  </a:gradFill>
                  <a:latin typeface="+mj-lt"/>
                  <a:ea typeface="MS PGothic" panose="020B0600070205080204" pitchFamily="34" charset="-128"/>
                  <a:cs typeface="Segoe UI" panose="020B0502040204020203" pitchFamily="34" charset="0"/>
                </a:defRPr>
              </a:lvl1pPr>
              <a:lvl2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2pPr>
              <a:lvl3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3pPr>
              <a:lvl4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4pPr>
              <a:lvl5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5pPr>
              <a:lvl6pPr marL="4572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6pPr>
              <a:lvl7pPr marL="9144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7pPr>
              <a:lvl8pPr marL="13716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8pPr>
              <a:lvl9pPr marL="18288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9pPr>
            </a:lstStyle>
            <a:p>
              <a:pPr defTabSz="913130">
                <a:defRPr/>
              </a:pPr>
              <a:r>
                <a:rPr lang="zh-CN" altLang="en-US" sz="1765" b="1" spc="-100" dirty="0">
                  <a:solidFill>
                    <a:srgbClr val="505050"/>
                  </a:solidFill>
                  <a:latin typeface="微软雅黑" panose="020B0503020204020204" pitchFamily="34" charset="-122"/>
                  <a:ea typeface="微软雅黑" panose="020B0503020204020204" pitchFamily="34" charset="-122"/>
                </a:rPr>
                <a:t>会员管理</a:t>
              </a:r>
            </a:p>
          </p:txBody>
        </p:sp>
        <p:sp>
          <p:nvSpPr>
            <p:cNvPr id="9" name="Rectangle 3"/>
            <p:cNvSpPr txBox="1">
              <a:spLocks noChangeArrowheads="1"/>
            </p:cNvSpPr>
            <p:nvPr/>
          </p:nvSpPr>
          <p:spPr>
            <a:xfrm>
              <a:off x="726" y="4143"/>
              <a:ext cx="3120" cy="2377"/>
            </a:xfrm>
            <a:prstGeom prst="rect">
              <a:avLst/>
            </a:prstGeom>
            <a:noFill/>
            <a:ln w="9525">
              <a:noFill/>
              <a:miter lim="800000"/>
            </a:ln>
          </p:spPr>
          <p:txBody>
            <a:bodyPr vert="horz" wrap="square" lIns="0" tIns="0" rIns="0" bIns="0" numCol="1" anchor="ctr" anchorCtr="0" compatLnSpc="1"/>
            <a:lstStyle>
              <a:lvl1pPr algn="l" defTabSz="931545" rtl="0" fontAlgn="base">
                <a:lnSpc>
                  <a:spcPct val="90000"/>
                </a:lnSpc>
                <a:spcBef>
                  <a:spcPct val="0"/>
                </a:spcBef>
                <a:spcAft>
                  <a:spcPct val="0"/>
                </a:spcAft>
                <a:defRPr lang="en-US" sz="5400" kern="1200" spc="-102" dirty="0">
                  <a:ln w="3175">
                    <a:noFill/>
                  </a:ln>
                  <a:gradFill>
                    <a:gsLst>
                      <a:gs pos="1250">
                        <a:schemeClr val="tx1"/>
                      </a:gs>
                      <a:gs pos="100000">
                        <a:schemeClr val="tx1"/>
                      </a:gs>
                    </a:gsLst>
                    <a:lin ang="5400000" scaled="0"/>
                  </a:gradFill>
                  <a:latin typeface="+mj-lt"/>
                  <a:ea typeface="MS PGothic" panose="020B0600070205080204" pitchFamily="34" charset="-128"/>
                  <a:cs typeface="Segoe UI" panose="020B0502040204020203" pitchFamily="34" charset="0"/>
                </a:defRPr>
              </a:lvl1pPr>
              <a:lvl2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2pPr>
              <a:lvl3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3pPr>
              <a:lvl4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4pPr>
              <a:lvl5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5pPr>
              <a:lvl6pPr marL="4572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6pPr>
              <a:lvl7pPr marL="9144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7pPr>
              <a:lvl8pPr marL="13716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8pPr>
              <a:lvl9pPr marL="18288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9pPr>
            </a:lstStyle>
            <a:p>
              <a:pPr defTabSz="913130">
                <a:defRPr/>
              </a:pPr>
              <a:r>
                <a:rPr lang="zh-CN" altLang="en-US" sz="1600" spc="-100" dirty="0">
                  <a:solidFill>
                    <a:schemeClr val="tx1"/>
                  </a:solidFill>
                  <a:latin typeface="微软雅黑" panose="020B0503020204020204" pitchFamily="34" charset="-122"/>
                  <a:ea typeface="微软雅黑" panose="020B0503020204020204" pitchFamily="34" charset="-122"/>
                </a:rPr>
                <a:t>会员可以直接登录电商城，下单付款。企业可以管理线上会员，基于会员标签和画像进行精准营销</a:t>
              </a:r>
            </a:p>
          </p:txBody>
        </p:sp>
      </p:grpSp>
      <p:grpSp>
        <p:nvGrpSpPr>
          <p:cNvPr id="10" name="组合 9"/>
          <p:cNvGrpSpPr/>
          <p:nvPr/>
        </p:nvGrpSpPr>
        <p:grpSpPr>
          <a:xfrm>
            <a:off x="7491995" y="1935893"/>
            <a:ext cx="1942254" cy="1461048"/>
            <a:chOff x="726" y="3494"/>
            <a:chExt cx="3120" cy="2347"/>
          </a:xfrm>
        </p:grpSpPr>
        <p:sp>
          <p:nvSpPr>
            <p:cNvPr id="11" name="Rectangle 3"/>
            <p:cNvSpPr txBox="1">
              <a:spLocks noChangeArrowheads="1"/>
            </p:cNvSpPr>
            <p:nvPr/>
          </p:nvSpPr>
          <p:spPr>
            <a:xfrm>
              <a:off x="726" y="3494"/>
              <a:ext cx="3120" cy="649"/>
            </a:xfrm>
            <a:prstGeom prst="rect">
              <a:avLst/>
            </a:prstGeom>
            <a:noFill/>
            <a:ln w="9525">
              <a:noFill/>
              <a:miter lim="800000"/>
            </a:ln>
          </p:spPr>
          <p:txBody>
            <a:bodyPr vert="horz" wrap="square" lIns="0" tIns="0" rIns="0" bIns="0" numCol="1" anchor="ctr" anchorCtr="0" compatLnSpc="1"/>
            <a:lstStyle>
              <a:lvl1pPr algn="l" defTabSz="931545" rtl="0" fontAlgn="base">
                <a:lnSpc>
                  <a:spcPct val="90000"/>
                </a:lnSpc>
                <a:spcBef>
                  <a:spcPct val="0"/>
                </a:spcBef>
                <a:spcAft>
                  <a:spcPct val="0"/>
                </a:spcAft>
                <a:defRPr lang="en-US" sz="5400" kern="1200" spc="-102" dirty="0">
                  <a:ln w="3175">
                    <a:noFill/>
                  </a:ln>
                  <a:gradFill>
                    <a:gsLst>
                      <a:gs pos="1250">
                        <a:schemeClr val="tx1"/>
                      </a:gs>
                      <a:gs pos="100000">
                        <a:schemeClr val="tx1"/>
                      </a:gs>
                    </a:gsLst>
                    <a:lin ang="5400000" scaled="0"/>
                  </a:gradFill>
                  <a:latin typeface="+mj-lt"/>
                  <a:ea typeface="MS PGothic" panose="020B0600070205080204" pitchFamily="34" charset="-128"/>
                  <a:cs typeface="Segoe UI" panose="020B0502040204020203" pitchFamily="34" charset="0"/>
                </a:defRPr>
              </a:lvl1pPr>
              <a:lvl2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2pPr>
              <a:lvl3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3pPr>
              <a:lvl4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4pPr>
              <a:lvl5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5pPr>
              <a:lvl6pPr marL="4572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6pPr>
              <a:lvl7pPr marL="9144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7pPr>
              <a:lvl8pPr marL="13716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8pPr>
              <a:lvl9pPr marL="18288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9pPr>
            </a:lstStyle>
            <a:p>
              <a:pPr defTabSz="913130">
                <a:defRPr/>
              </a:pPr>
              <a:r>
                <a:rPr lang="zh-CN" altLang="en-US" sz="1765" b="1" spc="-100" dirty="0">
                  <a:solidFill>
                    <a:srgbClr val="505050"/>
                  </a:solidFill>
                  <a:latin typeface="微软雅黑" panose="020B0503020204020204" pitchFamily="34" charset="-122"/>
                  <a:ea typeface="微软雅黑" panose="020B0503020204020204" pitchFamily="34" charset="-122"/>
                </a:rPr>
                <a:t>经销商管理</a:t>
              </a:r>
            </a:p>
          </p:txBody>
        </p:sp>
        <p:sp>
          <p:nvSpPr>
            <p:cNvPr id="12" name="Rectangle 3"/>
            <p:cNvSpPr txBox="1">
              <a:spLocks noChangeArrowheads="1"/>
            </p:cNvSpPr>
            <p:nvPr/>
          </p:nvSpPr>
          <p:spPr>
            <a:xfrm>
              <a:off x="726" y="4143"/>
              <a:ext cx="3120" cy="1699"/>
            </a:xfrm>
            <a:prstGeom prst="rect">
              <a:avLst/>
            </a:prstGeom>
            <a:noFill/>
            <a:ln w="9525">
              <a:noFill/>
              <a:miter lim="800000"/>
            </a:ln>
          </p:spPr>
          <p:txBody>
            <a:bodyPr vert="horz" wrap="square" lIns="0" tIns="0" rIns="0" bIns="0" numCol="1" anchor="ctr" anchorCtr="0" compatLnSpc="1"/>
            <a:lstStyle>
              <a:lvl1pPr algn="l" defTabSz="931545" rtl="0" fontAlgn="base">
                <a:lnSpc>
                  <a:spcPct val="90000"/>
                </a:lnSpc>
                <a:spcBef>
                  <a:spcPct val="0"/>
                </a:spcBef>
                <a:spcAft>
                  <a:spcPct val="0"/>
                </a:spcAft>
                <a:defRPr lang="en-US" sz="5400" kern="1200" spc="-102" dirty="0">
                  <a:ln w="3175">
                    <a:noFill/>
                  </a:ln>
                  <a:gradFill>
                    <a:gsLst>
                      <a:gs pos="1250">
                        <a:schemeClr val="tx1"/>
                      </a:gs>
                      <a:gs pos="100000">
                        <a:schemeClr val="tx1"/>
                      </a:gs>
                    </a:gsLst>
                    <a:lin ang="5400000" scaled="0"/>
                  </a:gradFill>
                  <a:latin typeface="+mj-lt"/>
                  <a:ea typeface="MS PGothic" panose="020B0600070205080204" pitchFamily="34" charset="-128"/>
                  <a:cs typeface="Segoe UI" panose="020B0502040204020203" pitchFamily="34" charset="0"/>
                </a:defRPr>
              </a:lvl1pPr>
              <a:lvl2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2pPr>
              <a:lvl3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3pPr>
              <a:lvl4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4pPr>
              <a:lvl5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5pPr>
              <a:lvl6pPr marL="4572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6pPr>
              <a:lvl7pPr marL="9144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7pPr>
              <a:lvl8pPr marL="13716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8pPr>
              <a:lvl9pPr marL="18288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9pPr>
            </a:lstStyle>
            <a:p>
              <a:pPr defTabSz="913130">
                <a:defRPr/>
              </a:pPr>
              <a:r>
                <a:rPr lang="zh-CN" altLang="en-US" sz="1600" spc="-100" dirty="0">
                  <a:solidFill>
                    <a:schemeClr val="tx1"/>
                  </a:solidFill>
                  <a:latin typeface="微软雅黑" panose="020B0503020204020204" pitchFamily="34" charset="-122"/>
                  <a:ea typeface="微软雅黑" panose="020B0503020204020204" pitchFamily="34" charset="-122"/>
                </a:rPr>
                <a:t>经销商可以在线查看商品和价格政策，进行询报价和上线下单，自助完成企业间交易</a:t>
              </a:r>
            </a:p>
          </p:txBody>
        </p:sp>
      </p:grpSp>
      <p:grpSp>
        <p:nvGrpSpPr>
          <p:cNvPr id="13" name="组合 12"/>
          <p:cNvGrpSpPr/>
          <p:nvPr/>
        </p:nvGrpSpPr>
        <p:grpSpPr>
          <a:xfrm>
            <a:off x="9876236" y="1935893"/>
            <a:ext cx="1942254" cy="1701340"/>
            <a:chOff x="726" y="3494"/>
            <a:chExt cx="3120" cy="2733"/>
          </a:xfrm>
        </p:grpSpPr>
        <p:sp>
          <p:nvSpPr>
            <p:cNvPr id="14" name="Rectangle 3"/>
            <p:cNvSpPr txBox="1">
              <a:spLocks noChangeArrowheads="1"/>
            </p:cNvSpPr>
            <p:nvPr/>
          </p:nvSpPr>
          <p:spPr>
            <a:xfrm>
              <a:off x="726" y="3494"/>
              <a:ext cx="3120" cy="649"/>
            </a:xfrm>
            <a:prstGeom prst="rect">
              <a:avLst/>
            </a:prstGeom>
            <a:noFill/>
            <a:ln w="9525">
              <a:noFill/>
              <a:miter lim="800000"/>
            </a:ln>
          </p:spPr>
          <p:txBody>
            <a:bodyPr vert="horz" wrap="square" lIns="0" tIns="0" rIns="0" bIns="0" numCol="1" anchor="ctr" anchorCtr="0" compatLnSpc="1"/>
            <a:lstStyle>
              <a:lvl1pPr algn="l" defTabSz="931545" rtl="0" fontAlgn="base">
                <a:lnSpc>
                  <a:spcPct val="90000"/>
                </a:lnSpc>
                <a:spcBef>
                  <a:spcPct val="0"/>
                </a:spcBef>
                <a:spcAft>
                  <a:spcPct val="0"/>
                </a:spcAft>
                <a:defRPr lang="en-US" sz="5400" kern="1200" spc="-102" dirty="0">
                  <a:ln w="3175">
                    <a:noFill/>
                  </a:ln>
                  <a:gradFill>
                    <a:gsLst>
                      <a:gs pos="1250">
                        <a:schemeClr val="tx1"/>
                      </a:gs>
                      <a:gs pos="100000">
                        <a:schemeClr val="tx1"/>
                      </a:gs>
                    </a:gsLst>
                    <a:lin ang="5400000" scaled="0"/>
                  </a:gradFill>
                  <a:latin typeface="+mj-lt"/>
                  <a:ea typeface="MS PGothic" panose="020B0600070205080204" pitchFamily="34" charset="-128"/>
                  <a:cs typeface="Segoe UI" panose="020B0502040204020203" pitchFamily="34" charset="0"/>
                </a:defRPr>
              </a:lvl1pPr>
              <a:lvl2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2pPr>
              <a:lvl3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3pPr>
              <a:lvl4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4pPr>
              <a:lvl5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5pPr>
              <a:lvl6pPr marL="4572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6pPr>
              <a:lvl7pPr marL="9144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7pPr>
              <a:lvl8pPr marL="13716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8pPr>
              <a:lvl9pPr marL="18288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9pPr>
            </a:lstStyle>
            <a:p>
              <a:pPr defTabSz="913130">
                <a:defRPr/>
              </a:pPr>
              <a:r>
                <a:rPr lang="zh-CN" altLang="en-US" sz="1765" b="1" spc="-100" dirty="0">
                  <a:solidFill>
                    <a:srgbClr val="505050"/>
                  </a:solidFill>
                  <a:latin typeface="微软雅黑" panose="020B0503020204020204" pitchFamily="34" charset="-122"/>
                  <a:ea typeface="微软雅黑" panose="020B0503020204020204" pitchFamily="34" charset="-122"/>
                </a:rPr>
                <a:t>供应链管理</a:t>
              </a:r>
            </a:p>
          </p:txBody>
        </p:sp>
        <p:sp>
          <p:nvSpPr>
            <p:cNvPr id="15" name="Rectangle 3"/>
            <p:cNvSpPr txBox="1">
              <a:spLocks noChangeArrowheads="1"/>
            </p:cNvSpPr>
            <p:nvPr/>
          </p:nvSpPr>
          <p:spPr>
            <a:xfrm>
              <a:off x="726" y="4143"/>
              <a:ext cx="3120" cy="2084"/>
            </a:xfrm>
            <a:prstGeom prst="rect">
              <a:avLst/>
            </a:prstGeom>
            <a:noFill/>
            <a:ln w="9525">
              <a:noFill/>
              <a:miter lim="800000"/>
            </a:ln>
          </p:spPr>
          <p:txBody>
            <a:bodyPr vert="horz" wrap="square" lIns="0" tIns="0" rIns="0" bIns="0" numCol="1" anchor="ctr" anchorCtr="0" compatLnSpc="1"/>
            <a:lstStyle>
              <a:lvl1pPr algn="l" defTabSz="931545" rtl="0" fontAlgn="base">
                <a:lnSpc>
                  <a:spcPct val="90000"/>
                </a:lnSpc>
                <a:spcBef>
                  <a:spcPct val="0"/>
                </a:spcBef>
                <a:spcAft>
                  <a:spcPct val="0"/>
                </a:spcAft>
                <a:defRPr lang="en-US" sz="5400" kern="1200" spc="-102" dirty="0">
                  <a:ln w="3175">
                    <a:noFill/>
                  </a:ln>
                  <a:gradFill>
                    <a:gsLst>
                      <a:gs pos="1250">
                        <a:schemeClr val="tx1"/>
                      </a:gs>
                      <a:gs pos="100000">
                        <a:schemeClr val="tx1"/>
                      </a:gs>
                    </a:gsLst>
                    <a:lin ang="5400000" scaled="0"/>
                  </a:gradFill>
                  <a:latin typeface="+mj-lt"/>
                  <a:ea typeface="MS PGothic" panose="020B0600070205080204" pitchFamily="34" charset="-128"/>
                  <a:cs typeface="Segoe UI" panose="020B0502040204020203" pitchFamily="34" charset="0"/>
                </a:defRPr>
              </a:lvl1pPr>
              <a:lvl2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2pPr>
              <a:lvl3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3pPr>
              <a:lvl4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4pPr>
              <a:lvl5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5pPr>
              <a:lvl6pPr marL="4572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6pPr>
              <a:lvl7pPr marL="9144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7pPr>
              <a:lvl8pPr marL="13716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8pPr>
              <a:lvl9pPr marL="18288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9pPr>
            </a:lstStyle>
            <a:p>
              <a:pPr defTabSz="913130">
                <a:defRPr/>
              </a:pPr>
              <a:r>
                <a:rPr lang="zh-CN" altLang="en-US" sz="1600" spc="-100" dirty="0">
                  <a:solidFill>
                    <a:schemeClr val="tx1"/>
                  </a:solidFill>
                  <a:latin typeface="微软雅黑" panose="020B0503020204020204" pitchFamily="34" charset="-122"/>
                  <a:ea typeface="微软雅黑" panose="020B0503020204020204" pitchFamily="34" charset="-122"/>
                </a:rPr>
                <a:t>创建采购需求建议，并根据采购需求建议发布采购需求，进行寻源比价，遴选供应商</a:t>
              </a:r>
            </a:p>
          </p:txBody>
        </p:sp>
      </p:grpSp>
      <p:grpSp>
        <p:nvGrpSpPr>
          <p:cNvPr id="16" name="组合 15"/>
          <p:cNvGrpSpPr/>
          <p:nvPr/>
        </p:nvGrpSpPr>
        <p:grpSpPr>
          <a:xfrm>
            <a:off x="423935" y="4884758"/>
            <a:ext cx="1942254" cy="1461048"/>
            <a:chOff x="726" y="3494"/>
            <a:chExt cx="3120" cy="2347"/>
          </a:xfrm>
        </p:grpSpPr>
        <p:sp>
          <p:nvSpPr>
            <p:cNvPr id="17" name="Rectangle 3"/>
            <p:cNvSpPr txBox="1">
              <a:spLocks noChangeArrowheads="1"/>
            </p:cNvSpPr>
            <p:nvPr/>
          </p:nvSpPr>
          <p:spPr>
            <a:xfrm>
              <a:off x="726" y="3494"/>
              <a:ext cx="3120" cy="649"/>
            </a:xfrm>
            <a:prstGeom prst="rect">
              <a:avLst/>
            </a:prstGeom>
            <a:noFill/>
            <a:ln w="9525">
              <a:noFill/>
              <a:miter lim="800000"/>
            </a:ln>
          </p:spPr>
          <p:txBody>
            <a:bodyPr vert="horz" wrap="square" lIns="0" tIns="0" rIns="0" bIns="0" numCol="1" anchor="ctr" anchorCtr="0" compatLnSpc="1"/>
            <a:lstStyle>
              <a:lvl1pPr algn="l" defTabSz="931545" rtl="0" fontAlgn="base">
                <a:lnSpc>
                  <a:spcPct val="90000"/>
                </a:lnSpc>
                <a:spcBef>
                  <a:spcPct val="0"/>
                </a:spcBef>
                <a:spcAft>
                  <a:spcPct val="0"/>
                </a:spcAft>
                <a:defRPr lang="en-US" sz="5400" kern="1200" spc="-102" dirty="0">
                  <a:ln w="3175">
                    <a:noFill/>
                  </a:ln>
                  <a:gradFill>
                    <a:gsLst>
                      <a:gs pos="1250">
                        <a:schemeClr val="tx1"/>
                      </a:gs>
                      <a:gs pos="100000">
                        <a:schemeClr val="tx1"/>
                      </a:gs>
                    </a:gsLst>
                    <a:lin ang="5400000" scaled="0"/>
                  </a:gradFill>
                  <a:latin typeface="+mj-lt"/>
                  <a:ea typeface="MS PGothic" panose="020B0600070205080204" pitchFamily="34" charset="-128"/>
                  <a:cs typeface="Segoe UI" panose="020B0502040204020203" pitchFamily="34" charset="0"/>
                </a:defRPr>
              </a:lvl1pPr>
              <a:lvl2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2pPr>
              <a:lvl3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3pPr>
              <a:lvl4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4pPr>
              <a:lvl5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5pPr>
              <a:lvl6pPr marL="4572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6pPr>
              <a:lvl7pPr marL="9144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7pPr>
              <a:lvl8pPr marL="13716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8pPr>
              <a:lvl9pPr marL="18288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9pPr>
            </a:lstStyle>
            <a:p>
              <a:pPr defTabSz="913130">
                <a:defRPr/>
              </a:pPr>
              <a:r>
                <a:rPr lang="en-US" altLang="zh-CN" sz="1765" b="1" spc="-100" dirty="0">
                  <a:solidFill>
                    <a:srgbClr val="505050"/>
                  </a:solidFill>
                  <a:latin typeface="微软雅黑" panose="020B0503020204020204" pitchFamily="34" charset="-122"/>
                  <a:ea typeface="微软雅黑" panose="020B0503020204020204" pitchFamily="34" charset="-122"/>
                </a:rPr>
                <a:t>CRM</a:t>
              </a:r>
              <a:r>
                <a:rPr lang="zh-CN" altLang="en-US" sz="1765" b="1" spc="-100" dirty="0">
                  <a:solidFill>
                    <a:srgbClr val="505050"/>
                  </a:solidFill>
                  <a:latin typeface="微软雅黑" panose="020B0503020204020204" pitchFamily="34" charset="-122"/>
                  <a:ea typeface="微软雅黑" panose="020B0503020204020204" pitchFamily="34" charset="-122"/>
                </a:rPr>
                <a:t>管理</a:t>
              </a:r>
            </a:p>
          </p:txBody>
        </p:sp>
        <p:sp>
          <p:nvSpPr>
            <p:cNvPr id="18" name="Rectangle 3"/>
            <p:cNvSpPr txBox="1">
              <a:spLocks noChangeArrowheads="1"/>
            </p:cNvSpPr>
            <p:nvPr/>
          </p:nvSpPr>
          <p:spPr>
            <a:xfrm>
              <a:off x="726" y="4143"/>
              <a:ext cx="3120" cy="1699"/>
            </a:xfrm>
            <a:prstGeom prst="rect">
              <a:avLst/>
            </a:prstGeom>
            <a:noFill/>
            <a:ln w="9525">
              <a:noFill/>
              <a:miter lim="800000"/>
            </a:ln>
          </p:spPr>
          <p:txBody>
            <a:bodyPr vert="horz" wrap="square" lIns="0" tIns="0" rIns="0" bIns="0" numCol="1" anchor="ctr" anchorCtr="0" compatLnSpc="1"/>
            <a:lstStyle>
              <a:lvl1pPr algn="l" defTabSz="931545" rtl="0" fontAlgn="base">
                <a:lnSpc>
                  <a:spcPct val="90000"/>
                </a:lnSpc>
                <a:spcBef>
                  <a:spcPct val="0"/>
                </a:spcBef>
                <a:spcAft>
                  <a:spcPct val="0"/>
                </a:spcAft>
                <a:defRPr lang="en-US" sz="5400" kern="1200" spc="-102" dirty="0">
                  <a:ln w="3175">
                    <a:noFill/>
                  </a:ln>
                  <a:gradFill>
                    <a:gsLst>
                      <a:gs pos="1250">
                        <a:schemeClr val="tx1"/>
                      </a:gs>
                      <a:gs pos="100000">
                        <a:schemeClr val="tx1"/>
                      </a:gs>
                    </a:gsLst>
                    <a:lin ang="5400000" scaled="0"/>
                  </a:gradFill>
                  <a:latin typeface="+mj-lt"/>
                  <a:ea typeface="MS PGothic" panose="020B0600070205080204" pitchFamily="34" charset="-128"/>
                  <a:cs typeface="Segoe UI" panose="020B0502040204020203" pitchFamily="34" charset="0"/>
                </a:defRPr>
              </a:lvl1pPr>
              <a:lvl2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2pPr>
              <a:lvl3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3pPr>
              <a:lvl4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4pPr>
              <a:lvl5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5pPr>
              <a:lvl6pPr marL="4572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6pPr>
              <a:lvl7pPr marL="9144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7pPr>
              <a:lvl8pPr marL="13716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8pPr>
              <a:lvl9pPr marL="18288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9pPr>
            </a:lstStyle>
            <a:p>
              <a:pPr defTabSz="913130">
                <a:defRPr/>
              </a:pPr>
              <a:r>
                <a:rPr lang="zh-CN" altLang="en-US" sz="1600" spc="-100" dirty="0">
                  <a:solidFill>
                    <a:schemeClr val="tx1"/>
                  </a:solidFill>
                  <a:latin typeface="微软雅黑" panose="020B0503020204020204" pitchFamily="34" charset="-122"/>
                  <a:ea typeface="微软雅黑" panose="020B0503020204020204" pitchFamily="34" charset="-122"/>
                </a:rPr>
                <a:t>客户关系管理，客户拜访计划和拜访记录，客户简交易管理</a:t>
              </a:r>
            </a:p>
          </p:txBody>
        </p:sp>
      </p:grpSp>
      <p:grpSp>
        <p:nvGrpSpPr>
          <p:cNvPr id="19" name="组合 18"/>
          <p:cNvGrpSpPr/>
          <p:nvPr/>
        </p:nvGrpSpPr>
        <p:grpSpPr>
          <a:xfrm>
            <a:off x="2793858" y="4884758"/>
            <a:ext cx="1942254" cy="1461048"/>
            <a:chOff x="726" y="3494"/>
            <a:chExt cx="3120" cy="2347"/>
          </a:xfrm>
        </p:grpSpPr>
        <p:sp>
          <p:nvSpPr>
            <p:cNvPr id="20" name="Rectangle 3"/>
            <p:cNvSpPr txBox="1">
              <a:spLocks noChangeArrowheads="1"/>
            </p:cNvSpPr>
            <p:nvPr/>
          </p:nvSpPr>
          <p:spPr>
            <a:xfrm>
              <a:off x="726" y="3494"/>
              <a:ext cx="3120" cy="649"/>
            </a:xfrm>
            <a:prstGeom prst="rect">
              <a:avLst/>
            </a:prstGeom>
            <a:noFill/>
            <a:ln w="9525">
              <a:noFill/>
              <a:miter lim="800000"/>
            </a:ln>
          </p:spPr>
          <p:txBody>
            <a:bodyPr vert="horz" wrap="square" lIns="0" tIns="0" rIns="0" bIns="0" numCol="1" anchor="ctr" anchorCtr="0" compatLnSpc="1"/>
            <a:lstStyle>
              <a:lvl1pPr algn="l" defTabSz="931545" rtl="0" fontAlgn="base">
                <a:lnSpc>
                  <a:spcPct val="90000"/>
                </a:lnSpc>
                <a:spcBef>
                  <a:spcPct val="0"/>
                </a:spcBef>
                <a:spcAft>
                  <a:spcPct val="0"/>
                </a:spcAft>
                <a:defRPr lang="en-US" sz="5400" kern="1200" spc="-102" dirty="0">
                  <a:ln w="3175">
                    <a:noFill/>
                  </a:ln>
                  <a:gradFill>
                    <a:gsLst>
                      <a:gs pos="1250">
                        <a:schemeClr val="tx1"/>
                      </a:gs>
                      <a:gs pos="100000">
                        <a:schemeClr val="tx1"/>
                      </a:gs>
                    </a:gsLst>
                    <a:lin ang="5400000" scaled="0"/>
                  </a:gradFill>
                  <a:latin typeface="+mj-lt"/>
                  <a:ea typeface="MS PGothic" panose="020B0600070205080204" pitchFamily="34" charset="-128"/>
                  <a:cs typeface="Segoe UI" panose="020B0502040204020203" pitchFamily="34" charset="0"/>
                </a:defRPr>
              </a:lvl1pPr>
              <a:lvl2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2pPr>
              <a:lvl3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3pPr>
              <a:lvl4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4pPr>
              <a:lvl5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5pPr>
              <a:lvl6pPr marL="4572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6pPr>
              <a:lvl7pPr marL="9144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7pPr>
              <a:lvl8pPr marL="13716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8pPr>
              <a:lvl9pPr marL="18288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9pPr>
            </a:lstStyle>
            <a:p>
              <a:pPr defTabSz="913130">
                <a:defRPr/>
              </a:pPr>
              <a:r>
                <a:rPr lang="zh-CN" altLang="en-US" sz="1765" b="1" spc="-100" dirty="0">
                  <a:solidFill>
                    <a:srgbClr val="505050"/>
                  </a:solidFill>
                  <a:latin typeface="微软雅黑" panose="020B0503020204020204" pitchFamily="34" charset="-122"/>
                  <a:ea typeface="微软雅黑" panose="020B0503020204020204" pitchFamily="34" charset="-122"/>
                </a:rPr>
                <a:t>设备管理</a:t>
              </a:r>
            </a:p>
          </p:txBody>
        </p:sp>
        <p:sp>
          <p:nvSpPr>
            <p:cNvPr id="21" name="Rectangle 3"/>
            <p:cNvSpPr txBox="1">
              <a:spLocks noChangeArrowheads="1"/>
            </p:cNvSpPr>
            <p:nvPr/>
          </p:nvSpPr>
          <p:spPr>
            <a:xfrm>
              <a:off x="726" y="4143"/>
              <a:ext cx="3120" cy="1699"/>
            </a:xfrm>
            <a:prstGeom prst="rect">
              <a:avLst/>
            </a:prstGeom>
            <a:noFill/>
            <a:ln w="9525">
              <a:noFill/>
              <a:miter lim="800000"/>
            </a:ln>
          </p:spPr>
          <p:txBody>
            <a:bodyPr vert="horz" wrap="square" lIns="0" tIns="0" rIns="0" bIns="0" numCol="1" anchor="ctr" anchorCtr="0" compatLnSpc="1"/>
            <a:lstStyle>
              <a:lvl1pPr algn="l" defTabSz="931545" rtl="0" fontAlgn="base">
                <a:lnSpc>
                  <a:spcPct val="90000"/>
                </a:lnSpc>
                <a:spcBef>
                  <a:spcPct val="0"/>
                </a:spcBef>
                <a:spcAft>
                  <a:spcPct val="0"/>
                </a:spcAft>
                <a:defRPr lang="en-US" sz="5400" kern="1200" spc="-102" dirty="0">
                  <a:ln w="3175">
                    <a:noFill/>
                  </a:ln>
                  <a:gradFill>
                    <a:gsLst>
                      <a:gs pos="1250">
                        <a:schemeClr val="tx1"/>
                      </a:gs>
                      <a:gs pos="100000">
                        <a:schemeClr val="tx1"/>
                      </a:gs>
                    </a:gsLst>
                    <a:lin ang="5400000" scaled="0"/>
                  </a:gradFill>
                  <a:latin typeface="+mj-lt"/>
                  <a:ea typeface="MS PGothic" panose="020B0600070205080204" pitchFamily="34" charset="-128"/>
                  <a:cs typeface="Segoe UI" panose="020B0502040204020203" pitchFamily="34" charset="0"/>
                </a:defRPr>
              </a:lvl1pPr>
              <a:lvl2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2pPr>
              <a:lvl3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3pPr>
              <a:lvl4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4pPr>
              <a:lvl5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5pPr>
              <a:lvl6pPr marL="4572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6pPr>
              <a:lvl7pPr marL="9144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7pPr>
              <a:lvl8pPr marL="13716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8pPr>
              <a:lvl9pPr marL="18288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9pPr>
            </a:lstStyle>
            <a:p>
              <a:pPr defTabSz="913130">
                <a:defRPr/>
              </a:pPr>
              <a:r>
                <a:rPr lang="zh-CN" altLang="en-US" sz="1600" spc="-100" dirty="0">
                  <a:solidFill>
                    <a:schemeClr val="tx1"/>
                  </a:solidFill>
                  <a:latin typeface="微软雅黑" panose="020B0503020204020204" pitchFamily="34" charset="-122"/>
                  <a:ea typeface="微软雅黑" panose="020B0503020204020204" pitchFamily="34" charset="-122"/>
                </a:rPr>
                <a:t>根据销售交货后登记的产品，进行售后质保、检测和维修</a:t>
              </a:r>
            </a:p>
          </p:txBody>
        </p:sp>
      </p:grpSp>
      <p:grpSp>
        <p:nvGrpSpPr>
          <p:cNvPr id="23" name="组合 22"/>
          <p:cNvGrpSpPr/>
          <p:nvPr/>
        </p:nvGrpSpPr>
        <p:grpSpPr>
          <a:xfrm>
            <a:off x="5094059" y="4884757"/>
            <a:ext cx="1942254" cy="1856969"/>
            <a:chOff x="726" y="3494"/>
            <a:chExt cx="3120" cy="2983"/>
          </a:xfrm>
        </p:grpSpPr>
        <p:sp>
          <p:nvSpPr>
            <p:cNvPr id="24" name="Rectangle 3"/>
            <p:cNvSpPr txBox="1">
              <a:spLocks noChangeArrowheads="1"/>
            </p:cNvSpPr>
            <p:nvPr/>
          </p:nvSpPr>
          <p:spPr>
            <a:xfrm>
              <a:off x="726" y="3494"/>
              <a:ext cx="3120" cy="649"/>
            </a:xfrm>
            <a:prstGeom prst="rect">
              <a:avLst/>
            </a:prstGeom>
            <a:noFill/>
            <a:ln w="9525">
              <a:noFill/>
              <a:miter lim="800000"/>
            </a:ln>
          </p:spPr>
          <p:txBody>
            <a:bodyPr vert="horz" wrap="square" lIns="0" tIns="0" rIns="0" bIns="0" numCol="1" anchor="ctr" anchorCtr="0" compatLnSpc="1"/>
            <a:lstStyle>
              <a:lvl1pPr algn="l" defTabSz="931545" rtl="0" fontAlgn="base">
                <a:lnSpc>
                  <a:spcPct val="90000"/>
                </a:lnSpc>
                <a:spcBef>
                  <a:spcPct val="0"/>
                </a:spcBef>
                <a:spcAft>
                  <a:spcPct val="0"/>
                </a:spcAft>
                <a:defRPr lang="en-US" sz="5400" kern="1200" spc="-102" dirty="0">
                  <a:ln w="3175">
                    <a:noFill/>
                  </a:ln>
                  <a:gradFill>
                    <a:gsLst>
                      <a:gs pos="1250">
                        <a:schemeClr val="tx1"/>
                      </a:gs>
                      <a:gs pos="100000">
                        <a:schemeClr val="tx1"/>
                      </a:gs>
                    </a:gsLst>
                    <a:lin ang="5400000" scaled="0"/>
                  </a:gradFill>
                  <a:latin typeface="+mj-lt"/>
                  <a:ea typeface="MS PGothic" panose="020B0600070205080204" pitchFamily="34" charset="-128"/>
                  <a:cs typeface="Segoe UI" panose="020B0502040204020203" pitchFamily="34" charset="0"/>
                </a:defRPr>
              </a:lvl1pPr>
              <a:lvl2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2pPr>
              <a:lvl3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3pPr>
              <a:lvl4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4pPr>
              <a:lvl5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5pPr>
              <a:lvl6pPr marL="4572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6pPr>
              <a:lvl7pPr marL="9144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7pPr>
              <a:lvl8pPr marL="13716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8pPr>
              <a:lvl9pPr marL="18288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9pPr>
            </a:lstStyle>
            <a:p>
              <a:pPr defTabSz="913130">
                <a:defRPr/>
              </a:pPr>
              <a:r>
                <a:rPr lang="zh-CN" altLang="en-US" sz="1765" b="1" spc="-100" dirty="0">
                  <a:solidFill>
                    <a:srgbClr val="505050"/>
                  </a:solidFill>
                  <a:latin typeface="微软雅黑" panose="020B0503020204020204" pitchFamily="34" charset="-122"/>
                  <a:ea typeface="微软雅黑" panose="020B0503020204020204" pitchFamily="34" charset="-122"/>
                </a:rPr>
                <a:t>薪资管理</a:t>
              </a:r>
            </a:p>
          </p:txBody>
        </p:sp>
        <p:sp>
          <p:nvSpPr>
            <p:cNvPr id="25" name="Rectangle 3"/>
            <p:cNvSpPr txBox="1">
              <a:spLocks noChangeArrowheads="1"/>
            </p:cNvSpPr>
            <p:nvPr/>
          </p:nvSpPr>
          <p:spPr>
            <a:xfrm>
              <a:off x="726" y="4143"/>
              <a:ext cx="3120" cy="2334"/>
            </a:xfrm>
            <a:prstGeom prst="rect">
              <a:avLst/>
            </a:prstGeom>
            <a:noFill/>
            <a:ln w="9525">
              <a:noFill/>
              <a:miter lim="800000"/>
            </a:ln>
          </p:spPr>
          <p:txBody>
            <a:bodyPr vert="horz" wrap="square" lIns="0" tIns="0" rIns="0" bIns="0" numCol="1" anchor="ctr" anchorCtr="0" compatLnSpc="1"/>
            <a:lstStyle>
              <a:lvl1pPr algn="l" defTabSz="931545" rtl="0" fontAlgn="base">
                <a:lnSpc>
                  <a:spcPct val="90000"/>
                </a:lnSpc>
                <a:spcBef>
                  <a:spcPct val="0"/>
                </a:spcBef>
                <a:spcAft>
                  <a:spcPct val="0"/>
                </a:spcAft>
                <a:defRPr lang="en-US" sz="5400" kern="1200" spc="-102" dirty="0">
                  <a:ln w="3175">
                    <a:noFill/>
                  </a:ln>
                  <a:gradFill>
                    <a:gsLst>
                      <a:gs pos="1250">
                        <a:schemeClr val="tx1"/>
                      </a:gs>
                      <a:gs pos="100000">
                        <a:schemeClr val="tx1"/>
                      </a:gs>
                    </a:gsLst>
                    <a:lin ang="5400000" scaled="0"/>
                  </a:gradFill>
                  <a:latin typeface="+mj-lt"/>
                  <a:ea typeface="MS PGothic" panose="020B0600070205080204" pitchFamily="34" charset="-128"/>
                  <a:cs typeface="Segoe UI" panose="020B0502040204020203" pitchFamily="34" charset="0"/>
                </a:defRPr>
              </a:lvl1pPr>
              <a:lvl2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2pPr>
              <a:lvl3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3pPr>
              <a:lvl4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4pPr>
              <a:lvl5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5pPr>
              <a:lvl6pPr marL="4572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6pPr>
              <a:lvl7pPr marL="9144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7pPr>
              <a:lvl8pPr marL="13716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8pPr>
              <a:lvl9pPr marL="18288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9pPr>
            </a:lstStyle>
            <a:p>
              <a:pPr defTabSz="913130">
                <a:defRPr/>
              </a:pPr>
              <a:r>
                <a:rPr lang="zh-CN" altLang="en-US" sz="1600" spc="-100" dirty="0">
                  <a:solidFill>
                    <a:schemeClr val="tx1"/>
                  </a:solidFill>
                  <a:latin typeface="微软雅黑" panose="020B0503020204020204" pitchFamily="34" charset="-122"/>
                  <a:ea typeface="微软雅黑" panose="020B0503020204020204" pitchFamily="34" charset="-122"/>
                </a:rPr>
                <a:t>支持企业多样化薪资核算体系（日薪，月薪，年薪等），自定义计算规则，简单方便计算薪资</a:t>
              </a:r>
            </a:p>
          </p:txBody>
        </p:sp>
      </p:grpSp>
      <p:grpSp>
        <p:nvGrpSpPr>
          <p:cNvPr id="26" name="组合 25"/>
          <p:cNvGrpSpPr/>
          <p:nvPr/>
        </p:nvGrpSpPr>
        <p:grpSpPr>
          <a:xfrm>
            <a:off x="7463982" y="4884758"/>
            <a:ext cx="1942254" cy="1461048"/>
            <a:chOff x="726" y="3494"/>
            <a:chExt cx="3120" cy="2347"/>
          </a:xfrm>
        </p:grpSpPr>
        <p:sp>
          <p:nvSpPr>
            <p:cNvPr id="27" name="Rectangle 3"/>
            <p:cNvSpPr txBox="1">
              <a:spLocks noChangeArrowheads="1"/>
            </p:cNvSpPr>
            <p:nvPr/>
          </p:nvSpPr>
          <p:spPr>
            <a:xfrm>
              <a:off x="726" y="3494"/>
              <a:ext cx="3120" cy="649"/>
            </a:xfrm>
            <a:prstGeom prst="rect">
              <a:avLst/>
            </a:prstGeom>
            <a:noFill/>
            <a:ln w="9525">
              <a:noFill/>
              <a:miter lim="800000"/>
            </a:ln>
          </p:spPr>
          <p:txBody>
            <a:bodyPr vert="horz" wrap="square" lIns="0" tIns="0" rIns="0" bIns="0" numCol="1" anchor="ctr" anchorCtr="0" compatLnSpc="1"/>
            <a:lstStyle>
              <a:lvl1pPr algn="l" defTabSz="931545" rtl="0" fontAlgn="base">
                <a:lnSpc>
                  <a:spcPct val="90000"/>
                </a:lnSpc>
                <a:spcBef>
                  <a:spcPct val="0"/>
                </a:spcBef>
                <a:spcAft>
                  <a:spcPct val="0"/>
                </a:spcAft>
                <a:defRPr lang="en-US" sz="5400" kern="1200" spc="-102" dirty="0">
                  <a:ln w="3175">
                    <a:noFill/>
                  </a:ln>
                  <a:gradFill>
                    <a:gsLst>
                      <a:gs pos="1250">
                        <a:schemeClr val="tx1"/>
                      </a:gs>
                      <a:gs pos="100000">
                        <a:schemeClr val="tx1"/>
                      </a:gs>
                    </a:gsLst>
                    <a:lin ang="5400000" scaled="0"/>
                  </a:gradFill>
                  <a:latin typeface="+mj-lt"/>
                  <a:ea typeface="MS PGothic" panose="020B0600070205080204" pitchFamily="34" charset="-128"/>
                  <a:cs typeface="Segoe UI" panose="020B0502040204020203" pitchFamily="34" charset="0"/>
                </a:defRPr>
              </a:lvl1pPr>
              <a:lvl2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2pPr>
              <a:lvl3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3pPr>
              <a:lvl4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4pPr>
              <a:lvl5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5pPr>
              <a:lvl6pPr marL="4572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6pPr>
              <a:lvl7pPr marL="9144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7pPr>
              <a:lvl8pPr marL="13716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8pPr>
              <a:lvl9pPr marL="18288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9pPr>
            </a:lstStyle>
            <a:p>
              <a:pPr defTabSz="913130">
                <a:defRPr/>
              </a:pPr>
              <a:r>
                <a:rPr lang="zh-CN" altLang="en-US" sz="1765" b="1" spc="-100" dirty="0">
                  <a:solidFill>
                    <a:srgbClr val="505050"/>
                  </a:solidFill>
                  <a:latin typeface="微软雅黑" panose="020B0503020204020204" pitchFamily="34" charset="-122"/>
                  <a:ea typeface="微软雅黑" panose="020B0503020204020204" pitchFamily="34" charset="-122"/>
                </a:rPr>
                <a:t>售后管理</a:t>
              </a:r>
            </a:p>
          </p:txBody>
        </p:sp>
        <p:sp>
          <p:nvSpPr>
            <p:cNvPr id="28" name="Rectangle 3"/>
            <p:cNvSpPr txBox="1">
              <a:spLocks noChangeArrowheads="1"/>
            </p:cNvSpPr>
            <p:nvPr/>
          </p:nvSpPr>
          <p:spPr>
            <a:xfrm>
              <a:off x="726" y="4143"/>
              <a:ext cx="3120" cy="1699"/>
            </a:xfrm>
            <a:prstGeom prst="rect">
              <a:avLst/>
            </a:prstGeom>
            <a:noFill/>
            <a:ln w="9525">
              <a:noFill/>
              <a:miter lim="800000"/>
            </a:ln>
          </p:spPr>
          <p:txBody>
            <a:bodyPr vert="horz" wrap="square" lIns="0" tIns="0" rIns="0" bIns="0" numCol="1" anchor="ctr" anchorCtr="0" compatLnSpc="1"/>
            <a:lstStyle>
              <a:lvl1pPr algn="l" defTabSz="931545" rtl="0" fontAlgn="base">
                <a:lnSpc>
                  <a:spcPct val="90000"/>
                </a:lnSpc>
                <a:spcBef>
                  <a:spcPct val="0"/>
                </a:spcBef>
                <a:spcAft>
                  <a:spcPct val="0"/>
                </a:spcAft>
                <a:defRPr lang="en-US" sz="5400" kern="1200" spc="-102" dirty="0">
                  <a:ln w="3175">
                    <a:noFill/>
                  </a:ln>
                  <a:gradFill>
                    <a:gsLst>
                      <a:gs pos="1250">
                        <a:schemeClr val="tx1"/>
                      </a:gs>
                      <a:gs pos="100000">
                        <a:schemeClr val="tx1"/>
                      </a:gs>
                    </a:gsLst>
                    <a:lin ang="5400000" scaled="0"/>
                  </a:gradFill>
                  <a:latin typeface="+mj-lt"/>
                  <a:ea typeface="MS PGothic" panose="020B0600070205080204" pitchFamily="34" charset="-128"/>
                  <a:cs typeface="Segoe UI" panose="020B0502040204020203" pitchFamily="34" charset="0"/>
                </a:defRPr>
              </a:lvl1pPr>
              <a:lvl2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2pPr>
              <a:lvl3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3pPr>
              <a:lvl4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4pPr>
              <a:lvl5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5pPr>
              <a:lvl6pPr marL="4572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6pPr>
              <a:lvl7pPr marL="9144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7pPr>
              <a:lvl8pPr marL="13716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8pPr>
              <a:lvl9pPr marL="18288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9pPr>
            </a:lstStyle>
            <a:p>
              <a:pPr defTabSz="913130">
                <a:defRPr/>
              </a:pPr>
              <a:r>
                <a:rPr lang="zh-CN" altLang="en-US" sz="1600" spc="-100" dirty="0">
                  <a:solidFill>
                    <a:schemeClr val="tx1"/>
                  </a:solidFill>
                  <a:latin typeface="微软雅黑" panose="020B0503020204020204" pitchFamily="34" charset="-122"/>
                  <a:ea typeface="微软雅黑" panose="020B0503020204020204" pitchFamily="34" charset="-122"/>
                </a:rPr>
                <a:t>产品售后质量跟踪，服务申请和报备，售后维修派工</a:t>
              </a:r>
            </a:p>
          </p:txBody>
        </p:sp>
      </p:grpSp>
      <p:grpSp>
        <p:nvGrpSpPr>
          <p:cNvPr id="29" name="组合 28"/>
          <p:cNvGrpSpPr/>
          <p:nvPr/>
        </p:nvGrpSpPr>
        <p:grpSpPr>
          <a:xfrm>
            <a:off x="9848223" y="4884758"/>
            <a:ext cx="1942254" cy="1461048"/>
            <a:chOff x="726" y="3494"/>
            <a:chExt cx="3120" cy="2347"/>
          </a:xfrm>
        </p:grpSpPr>
        <p:sp>
          <p:nvSpPr>
            <p:cNvPr id="30" name="Rectangle 3"/>
            <p:cNvSpPr txBox="1">
              <a:spLocks noChangeArrowheads="1"/>
            </p:cNvSpPr>
            <p:nvPr/>
          </p:nvSpPr>
          <p:spPr>
            <a:xfrm>
              <a:off x="726" y="3494"/>
              <a:ext cx="3120" cy="649"/>
            </a:xfrm>
            <a:prstGeom prst="rect">
              <a:avLst/>
            </a:prstGeom>
            <a:noFill/>
            <a:ln w="9525">
              <a:noFill/>
              <a:miter lim="800000"/>
            </a:ln>
          </p:spPr>
          <p:txBody>
            <a:bodyPr vert="horz" wrap="square" lIns="0" tIns="0" rIns="0" bIns="0" numCol="1" anchor="ctr" anchorCtr="0" compatLnSpc="1"/>
            <a:lstStyle>
              <a:lvl1pPr algn="l" defTabSz="931545" rtl="0" fontAlgn="base">
                <a:lnSpc>
                  <a:spcPct val="90000"/>
                </a:lnSpc>
                <a:spcBef>
                  <a:spcPct val="0"/>
                </a:spcBef>
                <a:spcAft>
                  <a:spcPct val="0"/>
                </a:spcAft>
                <a:defRPr lang="en-US" sz="5400" kern="1200" spc="-102" dirty="0">
                  <a:ln w="3175">
                    <a:noFill/>
                  </a:ln>
                  <a:gradFill>
                    <a:gsLst>
                      <a:gs pos="1250">
                        <a:schemeClr val="tx1"/>
                      </a:gs>
                      <a:gs pos="100000">
                        <a:schemeClr val="tx1"/>
                      </a:gs>
                    </a:gsLst>
                    <a:lin ang="5400000" scaled="0"/>
                  </a:gradFill>
                  <a:latin typeface="+mj-lt"/>
                  <a:ea typeface="MS PGothic" panose="020B0600070205080204" pitchFamily="34" charset="-128"/>
                  <a:cs typeface="Segoe UI" panose="020B0502040204020203" pitchFamily="34" charset="0"/>
                </a:defRPr>
              </a:lvl1pPr>
              <a:lvl2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2pPr>
              <a:lvl3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3pPr>
              <a:lvl4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4pPr>
              <a:lvl5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5pPr>
              <a:lvl6pPr marL="4572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6pPr>
              <a:lvl7pPr marL="9144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7pPr>
              <a:lvl8pPr marL="13716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8pPr>
              <a:lvl9pPr marL="18288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9pPr>
            </a:lstStyle>
            <a:p>
              <a:pPr defTabSz="913130">
                <a:defRPr/>
              </a:pPr>
              <a:r>
                <a:rPr lang="zh-CN" altLang="en-US" sz="1765" b="1" spc="-100" dirty="0">
                  <a:solidFill>
                    <a:srgbClr val="505050"/>
                  </a:solidFill>
                  <a:latin typeface="微软雅黑" panose="020B0503020204020204" pitchFamily="34" charset="-122"/>
                  <a:ea typeface="微软雅黑" panose="020B0503020204020204" pitchFamily="34" charset="-122"/>
                </a:rPr>
                <a:t>数据中台</a:t>
              </a:r>
            </a:p>
          </p:txBody>
        </p:sp>
        <p:sp>
          <p:nvSpPr>
            <p:cNvPr id="31" name="Rectangle 3"/>
            <p:cNvSpPr txBox="1">
              <a:spLocks noChangeArrowheads="1"/>
            </p:cNvSpPr>
            <p:nvPr/>
          </p:nvSpPr>
          <p:spPr>
            <a:xfrm>
              <a:off x="726" y="4143"/>
              <a:ext cx="3120" cy="1699"/>
            </a:xfrm>
            <a:prstGeom prst="rect">
              <a:avLst/>
            </a:prstGeom>
            <a:noFill/>
            <a:ln w="9525">
              <a:noFill/>
              <a:miter lim="800000"/>
            </a:ln>
          </p:spPr>
          <p:txBody>
            <a:bodyPr vert="horz" wrap="square" lIns="0" tIns="0" rIns="0" bIns="0" numCol="1" anchor="ctr" anchorCtr="0" compatLnSpc="1"/>
            <a:lstStyle>
              <a:lvl1pPr algn="l" defTabSz="931545" rtl="0" fontAlgn="base">
                <a:lnSpc>
                  <a:spcPct val="90000"/>
                </a:lnSpc>
                <a:spcBef>
                  <a:spcPct val="0"/>
                </a:spcBef>
                <a:spcAft>
                  <a:spcPct val="0"/>
                </a:spcAft>
                <a:defRPr lang="en-US" sz="5400" kern="1200" spc="-102" dirty="0">
                  <a:ln w="3175">
                    <a:noFill/>
                  </a:ln>
                  <a:gradFill>
                    <a:gsLst>
                      <a:gs pos="1250">
                        <a:schemeClr val="tx1"/>
                      </a:gs>
                      <a:gs pos="100000">
                        <a:schemeClr val="tx1"/>
                      </a:gs>
                    </a:gsLst>
                    <a:lin ang="5400000" scaled="0"/>
                  </a:gradFill>
                  <a:latin typeface="+mj-lt"/>
                  <a:ea typeface="MS PGothic" panose="020B0600070205080204" pitchFamily="34" charset="-128"/>
                  <a:cs typeface="Segoe UI" panose="020B0502040204020203" pitchFamily="34" charset="0"/>
                </a:defRPr>
              </a:lvl1pPr>
              <a:lvl2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2pPr>
              <a:lvl3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3pPr>
              <a:lvl4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4pPr>
              <a:lvl5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5pPr>
              <a:lvl6pPr marL="4572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6pPr>
              <a:lvl7pPr marL="9144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7pPr>
              <a:lvl8pPr marL="13716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8pPr>
              <a:lvl9pPr marL="18288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9pPr>
            </a:lstStyle>
            <a:p>
              <a:pPr defTabSz="913130">
                <a:defRPr/>
              </a:pPr>
              <a:r>
                <a:rPr lang="zh-CN" altLang="en-US" sz="1600" spc="-100" dirty="0">
                  <a:solidFill>
                    <a:schemeClr val="tx1"/>
                  </a:solidFill>
                  <a:latin typeface="微软雅黑" panose="020B0503020204020204" pitchFamily="34" charset="-122"/>
                  <a:ea typeface="微软雅黑" panose="020B0503020204020204" pitchFamily="34" charset="-122"/>
                </a:rPr>
                <a:t>和第三方系统集成和数据接口管理（京东，天猫，</a:t>
              </a:r>
              <a:r>
                <a:rPr lang="en-US" altLang="zh-CN" sz="1600" spc="-100" dirty="0">
                  <a:solidFill>
                    <a:schemeClr val="tx1"/>
                  </a:solidFill>
                  <a:latin typeface="微软雅黑" panose="020B0503020204020204" pitchFamily="34" charset="-122"/>
                  <a:ea typeface="微软雅黑" panose="020B0503020204020204" pitchFamily="34" charset="-122"/>
                </a:rPr>
                <a:t>WMS</a:t>
              </a:r>
              <a:r>
                <a:rPr lang="zh-CN" altLang="en-US" sz="1600" spc="-100" dirty="0">
                  <a:solidFill>
                    <a:schemeClr val="tx1"/>
                  </a:solidFill>
                  <a:latin typeface="微软雅黑" panose="020B0503020204020204" pitchFamily="34" charset="-122"/>
                  <a:ea typeface="微软雅黑" panose="020B0503020204020204" pitchFamily="34" charset="-122"/>
                </a:rPr>
                <a:t>等等）</a:t>
              </a:r>
              <a:endParaRPr lang="en-US" altLang="zh-CN" sz="1600" spc="-100" dirty="0">
                <a:solidFill>
                  <a:schemeClr val="tx1"/>
                </a:solidFill>
                <a:latin typeface="微软雅黑" panose="020B0503020204020204" pitchFamily="34" charset="-122"/>
                <a:ea typeface="微软雅黑" panose="020B0503020204020204" pitchFamily="34" charset="-122"/>
              </a:endParaRPr>
            </a:p>
          </p:txBody>
        </p:sp>
      </p:grpSp>
      <p:sp>
        <p:nvSpPr>
          <p:cNvPr id="33" name="Oval 18"/>
          <p:cNvSpPr>
            <a:spLocks noChangeArrowheads="1"/>
          </p:cNvSpPr>
          <p:nvPr/>
        </p:nvSpPr>
        <p:spPr bwMode="auto">
          <a:xfrm>
            <a:off x="643061" y="1071995"/>
            <a:ext cx="743908" cy="743908"/>
          </a:xfrm>
          <a:prstGeom prst="ellipse">
            <a:avLst/>
          </a:prstGeom>
          <a:solidFill>
            <a:schemeClr val="tx2"/>
          </a:solidFill>
          <a:ln>
            <a:noFill/>
          </a:ln>
          <a:extLst>
            <a:ext uri="{91240B29-F687-4F45-9708-019B960494DF}">
              <a14:hiddenLine xmlns:a14="http://schemas.microsoft.com/office/drawing/2010/main" xmlns="" w="9525">
                <a:solidFill>
                  <a:srgbClr val="000000"/>
                </a:solidFill>
                <a:round/>
              </a14:hiddenLine>
            </a:ext>
          </a:extLst>
        </p:spPr>
        <p:txBody>
          <a:bodyPr vert="horz" wrap="square" lIns="89642" tIns="44821" rIns="89642" bIns="44821" numCol="1" anchor="t" anchorCtr="0" compatLnSpc="1"/>
          <a:lstStyle/>
          <a:p>
            <a:pPr defTabSz="913130" fontAlgn="base">
              <a:spcBef>
                <a:spcPct val="0"/>
              </a:spcBef>
              <a:spcAft>
                <a:spcPct val="0"/>
              </a:spcAft>
            </a:pPr>
            <a:endParaRPr lang="zh-CN" altLang="en-US" sz="1765">
              <a:solidFill>
                <a:srgbClr val="505050"/>
              </a:solidFill>
              <a:latin typeface="Segoe UI" panose="020B0502040204020203" pitchFamily="34" charset="0"/>
              <a:ea typeface="MS PGothic" panose="020B0600070205080204" pitchFamily="34" charset="-128"/>
            </a:endParaRPr>
          </a:p>
        </p:txBody>
      </p:sp>
      <p:sp>
        <p:nvSpPr>
          <p:cNvPr id="32" name="Freeform 212"/>
          <p:cNvSpPr>
            <a:spLocks noEditPoints="1"/>
          </p:cNvSpPr>
          <p:nvPr/>
        </p:nvSpPr>
        <p:spPr bwMode="auto">
          <a:xfrm>
            <a:off x="825148" y="1257972"/>
            <a:ext cx="381291" cy="371955"/>
          </a:xfrm>
          <a:custGeom>
            <a:avLst/>
            <a:gdLst>
              <a:gd name="T0" fmla="*/ 3 w 123"/>
              <a:gd name="T1" fmla="*/ 25 h 120"/>
              <a:gd name="T2" fmla="*/ 22 w 123"/>
              <a:gd name="T3" fmla="*/ 33 h 120"/>
              <a:gd name="T4" fmla="*/ 0 w 123"/>
              <a:gd name="T5" fmla="*/ 33 h 120"/>
              <a:gd name="T6" fmla="*/ 19 w 123"/>
              <a:gd name="T7" fmla="*/ 83 h 120"/>
              <a:gd name="T8" fmla="*/ 0 w 123"/>
              <a:gd name="T9" fmla="*/ 91 h 120"/>
              <a:gd name="T10" fmla="*/ 22 w 123"/>
              <a:gd name="T11" fmla="*/ 91 h 120"/>
              <a:gd name="T12" fmla="*/ 3 w 123"/>
              <a:gd name="T13" fmla="*/ 40 h 120"/>
              <a:gd name="T14" fmla="*/ 112 w 123"/>
              <a:gd name="T15" fmla="*/ 0 h 120"/>
              <a:gd name="T16" fmla="*/ 3 w 123"/>
              <a:gd name="T17" fmla="*/ 22 h 120"/>
              <a:gd name="T18" fmla="*/ 19 w 123"/>
              <a:gd name="T19" fmla="*/ 6 h 120"/>
              <a:gd name="T20" fmla="*/ 117 w 123"/>
              <a:gd name="T21" fmla="*/ 104 h 120"/>
              <a:gd name="T22" fmla="*/ 9 w 123"/>
              <a:gd name="T23" fmla="*/ 104 h 120"/>
              <a:gd name="T24" fmla="*/ 3 w 123"/>
              <a:gd name="T25" fmla="*/ 109 h 120"/>
              <a:gd name="T26" fmla="*/ 123 w 123"/>
              <a:gd name="T27" fmla="*/ 109 h 120"/>
              <a:gd name="T28" fmla="*/ 26 w 123"/>
              <a:gd name="T29" fmla="*/ 91 h 120"/>
              <a:gd name="T30" fmla="*/ 13 w 123"/>
              <a:gd name="T31" fmla="*/ 80 h 120"/>
              <a:gd name="T32" fmla="*/ 26 w 123"/>
              <a:gd name="T33" fmla="*/ 33 h 120"/>
              <a:gd name="T34" fmla="*/ 13 w 123"/>
              <a:gd name="T35" fmla="*/ 22 h 120"/>
              <a:gd name="T36" fmla="*/ 103 w 123"/>
              <a:gd name="T37" fmla="*/ 10 h 120"/>
              <a:gd name="T38" fmla="*/ 103 w 123"/>
              <a:gd name="T39" fmla="*/ 110 h 120"/>
              <a:gd name="T40" fmla="*/ 13 w 123"/>
              <a:gd name="T41" fmla="*/ 98 h 120"/>
              <a:gd name="T42" fmla="*/ 101 w 123"/>
              <a:gd name="T43" fmla="*/ 77 h 120"/>
              <a:gd name="T44" fmla="*/ 107 w 123"/>
              <a:gd name="T45" fmla="*/ 77 h 120"/>
              <a:gd name="T46" fmla="*/ 104 w 123"/>
              <a:gd name="T47" fmla="*/ 40 h 120"/>
              <a:gd name="T48" fmla="*/ 75 w 123"/>
              <a:gd name="T49" fmla="*/ 51 h 120"/>
              <a:gd name="T50" fmla="*/ 75 w 123"/>
              <a:gd name="T51" fmla="*/ 44 h 120"/>
              <a:gd name="T52" fmla="*/ 83 w 123"/>
              <a:gd name="T53" fmla="*/ 64 h 120"/>
              <a:gd name="T54" fmla="*/ 75 w 123"/>
              <a:gd name="T55" fmla="*/ 64 h 120"/>
              <a:gd name="T56" fmla="*/ 83 w 123"/>
              <a:gd name="T57" fmla="*/ 69 h 120"/>
              <a:gd name="T58" fmla="*/ 63 w 123"/>
              <a:gd name="T59" fmla="*/ 51 h 120"/>
              <a:gd name="T60" fmla="*/ 63 w 123"/>
              <a:gd name="T61" fmla="*/ 44 h 120"/>
              <a:gd name="T62" fmla="*/ 71 w 123"/>
              <a:gd name="T63" fmla="*/ 64 h 120"/>
              <a:gd name="T64" fmla="*/ 63 w 123"/>
              <a:gd name="T65" fmla="*/ 64 h 120"/>
              <a:gd name="T66" fmla="*/ 71 w 123"/>
              <a:gd name="T67" fmla="*/ 69 h 120"/>
              <a:gd name="T68" fmla="*/ 52 w 123"/>
              <a:gd name="T69" fmla="*/ 51 h 120"/>
              <a:gd name="T70" fmla="*/ 52 w 123"/>
              <a:gd name="T71" fmla="*/ 44 h 120"/>
              <a:gd name="T72" fmla="*/ 59 w 123"/>
              <a:gd name="T73" fmla="*/ 64 h 120"/>
              <a:gd name="T74" fmla="*/ 52 w 123"/>
              <a:gd name="T75" fmla="*/ 64 h 120"/>
              <a:gd name="T76" fmla="*/ 59 w 123"/>
              <a:gd name="T77" fmla="*/ 69 h 120"/>
              <a:gd name="T78" fmla="*/ 40 w 123"/>
              <a:gd name="T79" fmla="*/ 51 h 120"/>
              <a:gd name="T80" fmla="*/ 40 w 123"/>
              <a:gd name="T81" fmla="*/ 44 h 120"/>
              <a:gd name="T82" fmla="*/ 48 w 123"/>
              <a:gd name="T83" fmla="*/ 64 h 120"/>
              <a:gd name="T84" fmla="*/ 40 w 123"/>
              <a:gd name="T85" fmla="*/ 64 h 120"/>
              <a:gd name="T86" fmla="*/ 48 w 123"/>
              <a:gd name="T87" fmla="*/ 6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3" h="120">
                <a:moveTo>
                  <a:pt x="0" y="33"/>
                </a:moveTo>
                <a:cubicBezTo>
                  <a:pt x="0" y="28"/>
                  <a:pt x="0" y="28"/>
                  <a:pt x="0" y="28"/>
                </a:cubicBezTo>
                <a:cubicBezTo>
                  <a:pt x="0" y="26"/>
                  <a:pt x="1" y="25"/>
                  <a:pt x="3" y="25"/>
                </a:cubicBezTo>
                <a:cubicBezTo>
                  <a:pt x="19" y="25"/>
                  <a:pt x="19" y="25"/>
                  <a:pt x="19" y="25"/>
                </a:cubicBezTo>
                <a:cubicBezTo>
                  <a:pt x="21" y="25"/>
                  <a:pt x="22" y="26"/>
                  <a:pt x="22" y="28"/>
                </a:cubicBezTo>
                <a:cubicBezTo>
                  <a:pt x="22" y="33"/>
                  <a:pt x="22" y="33"/>
                  <a:pt x="22" y="33"/>
                </a:cubicBezTo>
                <a:cubicBezTo>
                  <a:pt x="22" y="35"/>
                  <a:pt x="21" y="37"/>
                  <a:pt x="19" y="37"/>
                </a:cubicBezTo>
                <a:cubicBezTo>
                  <a:pt x="3" y="37"/>
                  <a:pt x="3" y="37"/>
                  <a:pt x="3" y="37"/>
                </a:cubicBezTo>
                <a:cubicBezTo>
                  <a:pt x="1" y="37"/>
                  <a:pt x="0" y="35"/>
                  <a:pt x="0" y="33"/>
                </a:cubicBezTo>
                <a:close/>
                <a:moveTo>
                  <a:pt x="22" y="91"/>
                </a:moveTo>
                <a:cubicBezTo>
                  <a:pt x="22" y="86"/>
                  <a:pt x="22" y="86"/>
                  <a:pt x="22" y="86"/>
                </a:cubicBezTo>
                <a:cubicBezTo>
                  <a:pt x="22" y="84"/>
                  <a:pt x="21" y="83"/>
                  <a:pt x="19" y="83"/>
                </a:cubicBezTo>
                <a:cubicBezTo>
                  <a:pt x="3" y="83"/>
                  <a:pt x="3" y="83"/>
                  <a:pt x="3" y="83"/>
                </a:cubicBezTo>
                <a:cubicBezTo>
                  <a:pt x="1" y="83"/>
                  <a:pt x="0" y="84"/>
                  <a:pt x="0" y="86"/>
                </a:cubicBezTo>
                <a:cubicBezTo>
                  <a:pt x="0" y="91"/>
                  <a:pt x="0" y="91"/>
                  <a:pt x="0" y="91"/>
                </a:cubicBezTo>
                <a:cubicBezTo>
                  <a:pt x="0" y="93"/>
                  <a:pt x="1" y="95"/>
                  <a:pt x="3" y="95"/>
                </a:cubicBezTo>
                <a:cubicBezTo>
                  <a:pt x="19" y="95"/>
                  <a:pt x="19" y="95"/>
                  <a:pt x="19" y="95"/>
                </a:cubicBezTo>
                <a:cubicBezTo>
                  <a:pt x="21" y="95"/>
                  <a:pt x="22" y="93"/>
                  <a:pt x="22" y="91"/>
                </a:cubicBezTo>
                <a:close/>
                <a:moveTo>
                  <a:pt x="9" y="80"/>
                </a:moveTo>
                <a:cubicBezTo>
                  <a:pt x="9" y="40"/>
                  <a:pt x="9" y="40"/>
                  <a:pt x="9" y="40"/>
                </a:cubicBezTo>
                <a:cubicBezTo>
                  <a:pt x="3" y="40"/>
                  <a:pt x="3" y="40"/>
                  <a:pt x="3" y="40"/>
                </a:cubicBezTo>
                <a:cubicBezTo>
                  <a:pt x="3" y="80"/>
                  <a:pt x="3" y="80"/>
                  <a:pt x="3" y="80"/>
                </a:cubicBezTo>
                <a:lnTo>
                  <a:pt x="9" y="80"/>
                </a:lnTo>
                <a:close/>
                <a:moveTo>
                  <a:pt x="112" y="0"/>
                </a:moveTo>
                <a:cubicBezTo>
                  <a:pt x="15" y="0"/>
                  <a:pt x="15" y="0"/>
                  <a:pt x="15" y="0"/>
                </a:cubicBezTo>
                <a:cubicBezTo>
                  <a:pt x="8" y="0"/>
                  <a:pt x="3" y="5"/>
                  <a:pt x="3" y="11"/>
                </a:cubicBezTo>
                <a:cubicBezTo>
                  <a:pt x="3" y="22"/>
                  <a:pt x="3" y="22"/>
                  <a:pt x="3" y="22"/>
                </a:cubicBezTo>
                <a:cubicBezTo>
                  <a:pt x="9" y="22"/>
                  <a:pt x="9" y="22"/>
                  <a:pt x="9" y="22"/>
                </a:cubicBezTo>
                <a:cubicBezTo>
                  <a:pt x="9" y="16"/>
                  <a:pt x="9" y="16"/>
                  <a:pt x="9" y="16"/>
                </a:cubicBezTo>
                <a:cubicBezTo>
                  <a:pt x="9" y="10"/>
                  <a:pt x="14" y="6"/>
                  <a:pt x="19" y="6"/>
                </a:cubicBezTo>
                <a:cubicBezTo>
                  <a:pt x="107" y="6"/>
                  <a:pt x="107" y="6"/>
                  <a:pt x="107" y="6"/>
                </a:cubicBezTo>
                <a:cubicBezTo>
                  <a:pt x="113" y="6"/>
                  <a:pt x="117" y="10"/>
                  <a:pt x="117" y="16"/>
                </a:cubicBezTo>
                <a:cubicBezTo>
                  <a:pt x="117" y="104"/>
                  <a:pt x="117" y="104"/>
                  <a:pt x="117" y="104"/>
                </a:cubicBezTo>
                <a:cubicBezTo>
                  <a:pt x="117" y="110"/>
                  <a:pt x="113" y="114"/>
                  <a:pt x="107" y="114"/>
                </a:cubicBezTo>
                <a:cubicBezTo>
                  <a:pt x="19" y="114"/>
                  <a:pt x="19" y="114"/>
                  <a:pt x="19" y="114"/>
                </a:cubicBezTo>
                <a:cubicBezTo>
                  <a:pt x="14" y="114"/>
                  <a:pt x="9" y="110"/>
                  <a:pt x="9" y="104"/>
                </a:cubicBezTo>
                <a:cubicBezTo>
                  <a:pt x="9" y="98"/>
                  <a:pt x="9" y="98"/>
                  <a:pt x="9" y="98"/>
                </a:cubicBezTo>
                <a:cubicBezTo>
                  <a:pt x="3" y="98"/>
                  <a:pt x="3" y="98"/>
                  <a:pt x="3" y="98"/>
                </a:cubicBezTo>
                <a:cubicBezTo>
                  <a:pt x="3" y="109"/>
                  <a:pt x="3" y="109"/>
                  <a:pt x="3" y="109"/>
                </a:cubicBezTo>
                <a:cubicBezTo>
                  <a:pt x="3" y="115"/>
                  <a:pt x="8" y="120"/>
                  <a:pt x="15" y="120"/>
                </a:cubicBezTo>
                <a:cubicBezTo>
                  <a:pt x="112" y="120"/>
                  <a:pt x="112" y="120"/>
                  <a:pt x="112" y="120"/>
                </a:cubicBezTo>
                <a:cubicBezTo>
                  <a:pt x="118" y="120"/>
                  <a:pt x="123" y="115"/>
                  <a:pt x="123" y="109"/>
                </a:cubicBezTo>
                <a:cubicBezTo>
                  <a:pt x="123" y="11"/>
                  <a:pt x="123" y="11"/>
                  <a:pt x="123" y="11"/>
                </a:cubicBezTo>
                <a:cubicBezTo>
                  <a:pt x="123" y="5"/>
                  <a:pt x="118" y="0"/>
                  <a:pt x="112" y="0"/>
                </a:cubicBezTo>
                <a:close/>
                <a:moveTo>
                  <a:pt x="26" y="91"/>
                </a:moveTo>
                <a:cubicBezTo>
                  <a:pt x="26" y="86"/>
                  <a:pt x="26" y="86"/>
                  <a:pt x="26" y="86"/>
                </a:cubicBezTo>
                <a:cubicBezTo>
                  <a:pt x="26" y="83"/>
                  <a:pt x="23" y="80"/>
                  <a:pt x="19" y="80"/>
                </a:cubicBezTo>
                <a:cubicBezTo>
                  <a:pt x="13" y="80"/>
                  <a:pt x="13" y="80"/>
                  <a:pt x="13" y="80"/>
                </a:cubicBezTo>
                <a:cubicBezTo>
                  <a:pt x="13" y="40"/>
                  <a:pt x="13" y="40"/>
                  <a:pt x="13" y="40"/>
                </a:cubicBezTo>
                <a:cubicBezTo>
                  <a:pt x="19" y="40"/>
                  <a:pt x="19" y="40"/>
                  <a:pt x="19" y="40"/>
                </a:cubicBezTo>
                <a:cubicBezTo>
                  <a:pt x="23" y="40"/>
                  <a:pt x="26" y="37"/>
                  <a:pt x="26" y="33"/>
                </a:cubicBezTo>
                <a:cubicBezTo>
                  <a:pt x="26" y="28"/>
                  <a:pt x="26" y="28"/>
                  <a:pt x="26" y="28"/>
                </a:cubicBezTo>
                <a:cubicBezTo>
                  <a:pt x="26" y="25"/>
                  <a:pt x="23" y="22"/>
                  <a:pt x="19" y="22"/>
                </a:cubicBezTo>
                <a:cubicBezTo>
                  <a:pt x="13" y="22"/>
                  <a:pt x="13" y="22"/>
                  <a:pt x="13" y="22"/>
                </a:cubicBezTo>
                <a:cubicBezTo>
                  <a:pt x="13" y="20"/>
                  <a:pt x="13" y="20"/>
                  <a:pt x="13" y="20"/>
                </a:cubicBezTo>
                <a:cubicBezTo>
                  <a:pt x="13" y="15"/>
                  <a:pt x="18" y="10"/>
                  <a:pt x="23" y="10"/>
                </a:cubicBezTo>
                <a:cubicBezTo>
                  <a:pt x="103" y="10"/>
                  <a:pt x="103" y="10"/>
                  <a:pt x="103" y="10"/>
                </a:cubicBezTo>
                <a:cubicBezTo>
                  <a:pt x="109" y="10"/>
                  <a:pt x="113" y="15"/>
                  <a:pt x="113" y="20"/>
                </a:cubicBezTo>
                <a:cubicBezTo>
                  <a:pt x="113" y="100"/>
                  <a:pt x="113" y="100"/>
                  <a:pt x="113" y="100"/>
                </a:cubicBezTo>
                <a:cubicBezTo>
                  <a:pt x="113" y="105"/>
                  <a:pt x="109" y="110"/>
                  <a:pt x="103" y="110"/>
                </a:cubicBezTo>
                <a:cubicBezTo>
                  <a:pt x="23" y="110"/>
                  <a:pt x="23" y="110"/>
                  <a:pt x="23" y="110"/>
                </a:cubicBezTo>
                <a:cubicBezTo>
                  <a:pt x="18" y="110"/>
                  <a:pt x="13" y="105"/>
                  <a:pt x="13" y="100"/>
                </a:cubicBezTo>
                <a:cubicBezTo>
                  <a:pt x="13" y="98"/>
                  <a:pt x="13" y="98"/>
                  <a:pt x="13" y="98"/>
                </a:cubicBezTo>
                <a:cubicBezTo>
                  <a:pt x="19" y="98"/>
                  <a:pt x="19" y="98"/>
                  <a:pt x="19" y="98"/>
                </a:cubicBezTo>
                <a:cubicBezTo>
                  <a:pt x="23" y="98"/>
                  <a:pt x="26" y="95"/>
                  <a:pt x="26" y="91"/>
                </a:cubicBezTo>
                <a:close/>
                <a:moveTo>
                  <a:pt x="101" y="77"/>
                </a:moveTo>
                <a:cubicBezTo>
                  <a:pt x="101" y="79"/>
                  <a:pt x="102" y="80"/>
                  <a:pt x="104" y="80"/>
                </a:cubicBezTo>
                <a:cubicBezTo>
                  <a:pt x="104" y="80"/>
                  <a:pt x="104" y="80"/>
                  <a:pt x="104" y="80"/>
                </a:cubicBezTo>
                <a:cubicBezTo>
                  <a:pt x="106" y="80"/>
                  <a:pt x="107" y="79"/>
                  <a:pt x="107" y="77"/>
                </a:cubicBezTo>
                <a:cubicBezTo>
                  <a:pt x="107" y="43"/>
                  <a:pt x="107" y="43"/>
                  <a:pt x="107" y="43"/>
                </a:cubicBezTo>
                <a:cubicBezTo>
                  <a:pt x="107" y="41"/>
                  <a:pt x="106" y="40"/>
                  <a:pt x="104" y="40"/>
                </a:cubicBezTo>
                <a:cubicBezTo>
                  <a:pt x="104" y="40"/>
                  <a:pt x="104" y="40"/>
                  <a:pt x="104" y="40"/>
                </a:cubicBezTo>
                <a:cubicBezTo>
                  <a:pt x="102" y="40"/>
                  <a:pt x="101" y="41"/>
                  <a:pt x="101" y="43"/>
                </a:cubicBezTo>
                <a:lnTo>
                  <a:pt x="101" y="77"/>
                </a:lnTo>
                <a:close/>
                <a:moveTo>
                  <a:pt x="75" y="51"/>
                </a:moveTo>
                <a:cubicBezTo>
                  <a:pt x="83" y="51"/>
                  <a:pt x="83" y="51"/>
                  <a:pt x="83" y="51"/>
                </a:cubicBezTo>
                <a:cubicBezTo>
                  <a:pt x="83" y="44"/>
                  <a:pt x="83" y="44"/>
                  <a:pt x="83" y="44"/>
                </a:cubicBezTo>
                <a:cubicBezTo>
                  <a:pt x="75" y="44"/>
                  <a:pt x="75" y="44"/>
                  <a:pt x="75" y="44"/>
                </a:cubicBezTo>
                <a:lnTo>
                  <a:pt x="75" y="51"/>
                </a:lnTo>
                <a:close/>
                <a:moveTo>
                  <a:pt x="75" y="64"/>
                </a:moveTo>
                <a:cubicBezTo>
                  <a:pt x="78" y="64"/>
                  <a:pt x="80" y="64"/>
                  <a:pt x="83" y="64"/>
                </a:cubicBezTo>
                <a:cubicBezTo>
                  <a:pt x="83" y="61"/>
                  <a:pt x="83" y="59"/>
                  <a:pt x="83" y="56"/>
                </a:cubicBezTo>
                <a:cubicBezTo>
                  <a:pt x="80" y="56"/>
                  <a:pt x="78" y="56"/>
                  <a:pt x="75" y="56"/>
                </a:cubicBezTo>
                <a:cubicBezTo>
                  <a:pt x="75" y="59"/>
                  <a:pt x="75" y="61"/>
                  <a:pt x="75" y="64"/>
                </a:cubicBezTo>
                <a:close/>
                <a:moveTo>
                  <a:pt x="75" y="76"/>
                </a:moveTo>
                <a:cubicBezTo>
                  <a:pt x="83" y="76"/>
                  <a:pt x="83" y="76"/>
                  <a:pt x="83" y="76"/>
                </a:cubicBezTo>
                <a:cubicBezTo>
                  <a:pt x="83" y="69"/>
                  <a:pt x="83" y="69"/>
                  <a:pt x="83" y="69"/>
                </a:cubicBezTo>
                <a:cubicBezTo>
                  <a:pt x="75" y="69"/>
                  <a:pt x="75" y="69"/>
                  <a:pt x="75" y="69"/>
                </a:cubicBezTo>
                <a:lnTo>
                  <a:pt x="75" y="76"/>
                </a:lnTo>
                <a:close/>
                <a:moveTo>
                  <a:pt x="63" y="51"/>
                </a:moveTo>
                <a:cubicBezTo>
                  <a:pt x="66" y="51"/>
                  <a:pt x="68" y="51"/>
                  <a:pt x="71" y="51"/>
                </a:cubicBezTo>
                <a:cubicBezTo>
                  <a:pt x="71" y="49"/>
                  <a:pt x="71" y="46"/>
                  <a:pt x="71" y="44"/>
                </a:cubicBezTo>
                <a:cubicBezTo>
                  <a:pt x="68" y="44"/>
                  <a:pt x="66" y="44"/>
                  <a:pt x="63" y="44"/>
                </a:cubicBezTo>
                <a:cubicBezTo>
                  <a:pt x="63" y="46"/>
                  <a:pt x="63" y="49"/>
                  <a:pt x="63" y="51"/>
                </a:cubicBezTo>
                <a:close/>
                <a:moveTo>
                  <a:pt x="63" y="64"/>
                </a:moveTo>
                <a:cubicBezTo>
                  <a:pt x="66" y="64"/>
                  <a:pt x="68" y="64"/>
                  <a:pt x="71" y="64"/>
                </a:cubicBezTo>
                <a:cubicBezTo>
                  <a:pt x="71" y="61"/>
                  <a:pt x="71" y="59"/>
                  <a:pt x="71" y="56"/>
                </a:cubicBezTo>
                <a:cubicBezTo>
                  <a:pt x="68" y="56"/>
                  <a:pt x="66" y="56"/>
                  <a:pt x="63" y="56"/>
                </a:cubicBezTo>
                <a:cubicBezTo>
                  <a:pt x="63" y="59"/>
                  <a:pt x="63" y="61"/>
                  <a:pt x="63" y="64"/>
                </a:cubicBezTo>
                <a:close/>
                <a:moveTo>
                  <a:pt x="63" y="76"/>
                </a:moveTo>
                <a:cubicBezTo>
                  <a:pt x="66" y="76"/>
                  <a:pt x="68" y="76"/>
                  <a:pt x="71" y="76"/>
                </a:cubicBezTo>
                <a:cubicBezTo>
                  <a:pt x="71" y="74"/>
                  <a:pt x="71" y="71"/>
                  <a:pt x="71" y="69"/>
                </a:cubicBezTo>
                <a:cubicBezTo>
                  <a:pt x="68" y="69"/>
                  <a:pt x="66" y="69"/>
                  <a:pt x="63" y="69"/>
                </a:cubicBezTo>
                <a:cubicBezTo>
                  <a:pt x="63" y="71"/>
                  <a:pt x="63" y="74"/>
                  <a:pt x="63" y="76"/>
                </a:cubicBezTo>
                <a:close/>
                <a:moveTo>
                  <a:pt x="52" y="51"/>
                </a:moveTo>
                <a:cubicBezTo>
                  <a:pt x="54" y="51"/>
                  <a:pt x="57" y="51"/>
                  <a:pt x="59" y="51"/>
                </a:cubicBezTo>
                <a:cubicBezTo>
                  <a:pt x="59" y="49"/>
                  <a:pt x="59" y="46"/>
                  <a:pt x="59" y="44"/>
                </a:cubicBezTo>
                <a:cubicBezTo>
                  <a:pt x="57" y="44"/>
                  <a:pt x="54" y="44"/>
                  <a:pt x="52" y="44"/>
                </a:cubicBezTo>
                <a:cubicBezTo>
                  <a:pt x="52" y="46"/>
                  <a:pt x="52" y="49"/>
                  <a:pt x="52" y="51"/>
                </a:cubicBezTo>
                <a:close/>
                <a:moveTo>
                  <a:pt x="52" y="64"/>
                </a:moveTo>
                <a:cubicBezTo>
                  <a:pt x="54" y="64"/>
                  <a:pt x="57" y="64"/>
                  <a:pt x="59" y="64"/>
                </a:cubicBezTo>
                <a:cubicBezTo>
                  <a:pt x="59" y="61"/>
                  <a:pt x="59" y="59"/>
                  <a:pt x="59" y="56"/>
                </a:cubicBezTo>
                <a:cubicBezTo>
                  <a:pt x="57" y="56"/>
                  <a:pt x="54" y="56"/>
                  <a:pt x="52" y="56"/>
                </a:cubicBezTo>
                <a:cubicBezTo>
                  <a:pt x="52" y="59"/>
                  <a:pt x="52" y="61"/>
                  <a:pt x="52" y="64"/>
                </a:cubicBezTo>
                <a:close/>
                <a:moveTo>
                  <a:pt x="52" y="76"/>
                </a:moveTo>
                <a:cubicBezTo>
                  <a:pt x="54" y="76"/>
                  <a:pt x="57" y="76"/>
                  <a:pt x="59" y="76"/>
                </a:cubicBezTo>
                <a:cubicBezTo>
                  <a:pt x="59" y="74"/>
                  <a:pt x="59" y="71"/>
                  <a:pt x="59" y="69"/>
                </a:cubicBezTo>
                <a:cubicBezTo>
                  <a:pt x="57" y="69"/>
                  <a:pt x="54" y="69"/>
                  <a:pt x="52" y="69"/>
                </a:cubicBezTo>
                <a:cubicBezTo>
                  <a:pt x="52" y="71"/>
                  <a:pt x="52" y="74"/>
                  <a:pt x="52" y="76"/>
                </a:cubicBezTo>
                <a:close/>
                <a:moveTo>
                  <a:pt x="40" y="51"/>
                </a:moveTo>
                <a:cubicBezTo>
                  <a:pt x="48" y="51"/>
                  <a:pt x="48" y="51"/>
                  <a:pt x="48" y="51"/>
                </a:cubicBezTo>
                <a:cubicBezTo>
                  <a:pt x="48" y="44"/>
                  <a:pt x="48" y="44"/>
                  <a:pt x="48" y="44"/>
                </a:cubicBezTo>
                <a:cubicBezTo>
                  <a:pt x="40" y="44"/>
                  <a:pt x="40" y="44"/>
                  <a:pt x="40" y="44"/>
                </a:cubicBezTo>
                <a:lnTo>
                  <a:pt x="40" y="51"/>
                </a:lnTo>
                <a:close/>
                <a:moveTo>
                  <a:pt x="40" y="64"/>
                </a:moveTo>
                <a:cubicBezTo>
                  <a:pt x="43" y="64"/>
                  <a:pt x="45" y="64"/>
                  <a:pt x="48" y="64"/>
                </a:cubicBezTo>
                <a:cubicBezTo>
                  <a:pt x="48" y="61"/>
                  <a:pt x="48" y="59"/>
                  <a:pt x="48" y="56"/>
                </a:cubicBezTo>
                <a:cubicBezTo>
                  <a:pt x="45" y="56"/>
                  <a:pt x="43" y="56"/>
                  <a:pt x="40" y="56"/>
                </a:cubicBezTo>
                <a:cubicBezTo>
                  <a:pt x="40" y="59"/>
                  <a:pt x="40" y="61"/>
                  <a:pt x="40" y="64"/>
                </a:cubicBezTo>
                <a:close/>
                <a:moveTo>
                  <a:pt x="40" y="76"/>
                </a:moveTo>
                <a:cubicBezTo>
                  <a:pt x="48" y="76"/>
                  <a:pt x="48" y="76"/>
                  <a:pt x="48" y="76"/>
                </a:cubicBezTo>
                <a:cubicBezTo>
                  <a:pt x="48" y="69"/>
                  <a:pt x="48" y="69"/>
                  <a:pt x="48" y="69"/>
                </a:cubicBezTo>
                <a:cubicBezTo>
                  <a:pt x="40" y="69"/>
                  <a:pt x="40" y="69"/>
                  <a:pt x="40" y="69"/>
                </a:cubicBezTo>
                <a:lnTo>
                  <a:pt x="40" y="76"/>
                </a:lnTo>
                <a:close/>
              </a:path>
            </a:pathLst>
          </a:custGeom>
          <a:solidFill>
            <a:schemeClr val="bg1"/>
          </a:solidFill>
          <a:ln>
            <a:noFill/>
          </a:ln>
        </p:spPr>
        <p:txBody>
          <a:bodyPr vert="horz" wrap="square" lIns="89642" tIns="44821" rIns="89642" bIns="44821" numCol="1" anchor="t" anchorCtr="0" compatLnSpc="1"/>
          <a:lstStyle/>
          <a:p>
            <a:pPr defTabSz="913130" fontAlgn="base">
              <a:spcBef>
                <a:spcPct val="0"/>
              </a:spcBef>
              <a:spcAft>
                <a:spcPct val="0"/>
              </a:spcAft>
            </a:pPr>
            <a:endParaRPr lang="zh-CN" altLang="en-US" sz="1765">
              <a:solidFill>
                <a:srgbClr val="505050"/>
              </a:solidFill>
              <a:latin typeface="Segoe UI" panose="020B0502040204020203" pitchFamily="34" charset="0"/>
              <a:ea typeface="MS PGothic" panose="020B0600070205080204" pitchFamily="34" charset="-128"/>
            </a:endParaRPr>
          </a:p>
        </p:txBody>
      </p:sp>
      <p:sp>
        <p:nvSpPr>
          <p:cNvPr id="34" name="Oval 5"/>
          <p:cNvSpPr>
            <a:spLocks noChangeArrowheads="1"/>
          </p:cNvSpPr>
          <p:nvPr/>
        </p:nvSpPr>
        <p:spPr bwMode="auto">
          <a:xfrm>
            <a:off x="7816639" y="1071995"/>
            <a:ext cx="743908" cy="743908"/>
          </a:xfrm>
          <a:prstGeom prst="ellipse">
            <a:avLst/>
          </a:prstGeom>
          <a:solidFill>
            <a:schemeClr val="tx2"/>
          </a:solidFill>
          <a:ln>
            <a:noFill/>
          </a:ln>
          <a:extLst>
            <a:ext uri="{91240B29-F687-4F45-9708-019B960494DF}">
              <a14:hiddenLine xmlns:a14="http://schemas.microsoft.com/office/drawing/2010/main" xmlns="" w="9525">
                <a:solidFill>
                  <a:srgbClr val="000000"/>
                </a:solidFill>
                <a:round/>
              </a14:hiddenLine>
            </a:ext>
          </a:extLst>
        </p:spPr>
        <p:txBody>
          <a:bodyPr vert="horz" wrap="square" lIns="89642" tIns="44821" rIns="89642" bIns="44821" numCol="1" anchor="t" anchorCtr="0" compatLnSpc="1"/>
          <a:lstStyle/>
          <a:p>
            <a:pPr defTabSz="913130" fontAlgn="base">
              <a:spcBef>
                <a:spcPct val="0"/>
              </a:spcBef>
              <a:spcAft>
                <a:spcPct val="0"/>
              </a:spcAft>
            </a:pPr>
            <a:endParaRPr lang="zh-CN" altLang="en-US" sz="1765">
              <a:solidFill>
                <a:srgbClr val="505050"/>
              </a:solidFill>
              <a:latin typeface="Segoe UI" panose="020B0502040204020203" pitchFamily="34" charset="0"/>
              <a:ea typeface="MS PGothic" panose="020B0600070205080204" pitchFamily="34" charset="-128"/>
            </a:endParaRPr>
          </a:p>
        </p:txBody>
      </p:sp>
      <p:sp>
        <p:nvSpPr>
          <p:cNvPr id="197" name="Freeform 182"/>
          <p:cNvSpPr>
            <a:spLocks noEditPoints="1"/>
          </p:cNvSpPr>
          <p:nvPr/>
        </p:nvSpPr>
        <p:spPr bwMode="auto">
          <a:xfrm>
            <a:off x="8009619" y="1226846"/>
            <a:ext cx="356391" cy="434206"/>
          </a:xfrm>
          <a:custGeom>
            <a:avLst/>
            <a:gdLst>
              <a:gd name="T0" fmla="*/ 67 w 115"/>
              <a:gd name="T1" fmla="*/ 124 h 140"/>
              <a:gd name="T2" fmla="*/ 67 w 115"/>
              <a:gd name="T3" fmla="*/ 115 h 140"/>
              <a:gd name="T4" fmla="*/ 67 w 115"/>
              <a:gd name="T5" fmla="*/ 114 h 140"/>
              <a:gd name="T6" fmla="*/ 10 w 115"/>
              <a:gd name="T7" fmla="*/ 109 h 140"/>
              <a:gd name="T8" fmla="*/ 82 w 115"/>
              <a:gd name="T9" fmla="*/ 15 h 140"/>
              <a:gd name="T10" fmla="*/ 79 w 115"/>
              <a:gd name="T11" fmla="*/ 0 h 140"/>
              <a:gd name="T12" fmla="*/ 13 w 115"/>
              <a:gd name="T13" fmla="*/ 134 h 140"/>
              <a:gd name="T14" fmla="*/ 40 w 115"/>
              <a:gd name="T15" fmla="*/ 4 h 140"/>
              <a:gd name="T16" fmla="*/ 40 w 115"/>
              <a:gd name="T17" fmla="*/ 6 h 140"/>
              <a:gd name="T18" fmla="*/ 40 w 115"/>
              <a:gd name="T19" fmla="*/ 124 h 140"/>
              <a:gd name="T20" fmla="*/ 115 w 115"/>
              <a:gd name="T21" fmla="*/ 113 h 140"/>
              <a:gd name="T22" fmla="*/ 113 w 115"/>
              <a:gd name="T23" fmla="*/ 101 h 140"/>
              <a:gd name="T24" fmla="*/ 70 w 115"/>
              <a:gd name="T25" fmla="*/ 105 h 140"/>
              <a:gd name="T26" fmla="*/ 70 w 115"/>
              <a:gd name="T27" fmla="*/ 113 h 140"/>
              <a:gd name="T28" fmla="*/ 70 w 115"/>
              <a:gd name="T29" fmla="*/ 115 h 140"/>
              <a:gd name="T30" fmla="*/ 70 w 115"/>
              <a:gd name="T31" fmla="*/ 124 h 140"/>
              <a:gd name="T32" fmla="*/ 70 w 115"/>
              <a:gd name="T33" fmla="*/ 134 h 140"/>
              <a:gd name="T34" fmla="*/ 115 w 115"/>
              <a:gd name="T35" fmla="*/ 134 h 140"/>
              <a:gd name="T36" fmla="*/ 115 w 115"/>
              <a:gd name="T37" fmla="*/ 123 h 140"/>
              <a:gd name="T38" fmla="*/ 115 w 115"/>
              <a:gd name="T39" fmla="*/ 114 h 140"/>
              <a:gd name="T40" fmla="*/ 79 w 115"/>
              <a:gd name="T41" fmla="*/ 126 h 140"/>
              <a:gd name="T42" fmla="*/ 108 w 115"/>
              <a:gd name="T43" fmla="*/ 120 h 140"/>
              <a:gd name="T44" fmla="*/ 112 w 115"/>
              <a:gd name="T45" fmla="*/ 114 h 140"/>
              <a:gd name="T46" fmla="*/ 73 w 115"/>
              <a:gd name="T47" fmla="*/ 114 h 140"/>
              <a:gd name="T48" fmla="*/ 112 w 115"/>
              <a:gd name="T49" fmla="*/ 109 h 140"/>
              <a:gd name="T50" fmla="*/ 107 w 115"/>
              <a:gd name="T51" fmla="*/ 102 h 140"/>
              <a:gd name="T52" fmla="*/ 93 w 115"/>
              <a:gd name="T53" fmla="*/ 110 h 140"/>
              <a:gd name="T54" fmla="*/ 74 w 115"/>
              <a:gd name="T55" fmla="*/ 104 h 140"/>
              <a:gd name="T56" fmla="*/ 73 w 115"/>
              <a:gd name="T57" fmla="*/ 133 h 140"/>
              <a:gd name="T58" fmla="*/ 112 w 115"/>
              <a:gd name="T59" fmla="*/ 128 h 140"/>
              <a:gd name="T60" fmla="*/ 72 w 115"/>
              <a:gd name="T61" fmla="*/ 94 h 140"/>
              <a:gd name="T62" fmla="*/ 114 w 115"/>
              <a:gd name="T63" fmla="*/ 78 h 140"/>
              <a:gd name="T64" fmla="*/ 111 w 115"/>
              <a:gd name="T65" fmla="*/ 68 h 140"/>
              <a:gd name="T66" fmla="*/ 68 w 115"/>
              <a:gd name="T67" fmla="*/ 80 h 140"/>
              <a:gd name="T68" fmla="*/ 68 w 115"/>
              <a:gd name="T69" fmla="*/ 85 h 140"/>
              <a:gd name="T70" fmla="*/ 81 w 115"/>
              <a:gd name="T71" fmla="*/ 93 h 140"/>
              <a:gd name="T72" fmla="*/ 106 w 115"/>
              <a:gd name="T73" fmla="*/ 77 h 140"/>
              <a:gd name="T74" fmla="*/ 71 w 115"/>
              <a:gd name="T75" fmla="*/ 82 h 140"/>
              <a:gd name="T76" fmla="*/ 108 w 115"/>
              <a:gd name="T77" fmla="*/ 69 h 140"/>
              <a:gd name="T78" fmla="*/ 72 w 115"/>
              <a:gd name="T79" fmla="*/ 84 h 140"/>
              <a:gd name="T80" fmla="*/ 49 w 115"/>
              <a:gd name="T81" fmla="*/ 70 h 140"/>
              <a:gd name="T82" fmla="*/ 39 w 115"/>
              <a:gd name="T83" fmla="*/ 75 h 140"/>
              <a:gd name="T84" fmla="*/ 33 w 115"/>
              <a:gd name="T85" fmla="*/ 58 h 140"/>
              <a:gd name="T86" fmla="*/ 49 w 115"/>
              <a:gd name="T87" fmla="*/ 63 h 140"/>
              <a:gd name="T88" fmla="*/ 53 w 115"/>
              <a:gd name="T89" fmla="*/ 61 h 140"/>
              <a:gd name="T90" fmla="*/ 54 w 115"/>
              <a:gd name="T91" fmla="*/ 60 h 140"/>
              <a:gd name="T92" fmla="*/ 46 w 115"/>
              <a:gd name="T93" fmla="*/ 55 h 140"/>
              <a:gd name="T94" fmla="*/ 37 w 115"/>
              <a:gd name="T95" fmla="*/ 52 h 140"/>
              <a:gd name="T96" fmla="*/ 36 w 115"/>
              <a:gd name="T97" fmla="*/ 51 h 140"/>
              <a:gd name="T98" fmla="*/ 33 w 115"/>
              <a:gd name="T99" fmla="*/ 44 h 140"/>
              <a:gd name="T100" fmla="*/ 39 w 115"/>
              <a:gd name="T101" fmla="*/ 29 h 140"/>
              <a:gd name="T102" fmla="*/ 46 w 115"/>
              <a:gd name="T103" fmla="*/ 32 h 140"/>
              <a:gd name="T104" fmla="*/ 49 w 115"/>
              <a:gd name="T105" fmla="*/ 28 h 140"/>
              <a:gd name="T106" fmla="*/ 62 w 115"/>
              <a:gd name="T107" fmla="*/ 35 h 140"/>
              <a:gd name="T108" fmla="*/ 61 w 115"/>
              <a:gd name="T109" fmla="*/ 43 h 140"/>
              <a:gd name="T110" fmla="*/ 53 w 115"/>
              <a:gd name="T111" fmla="*/ 39 h 140"/>
              <a:gd name="T112" fmla="*/ 50 w 115"/>
              <a:gd name="T113" fmla="*/ 39 h 140"/>
              <a:gd name="T114" fmla="*/ 43 w 115"/>
              <a:gd name="T115" fmla="*/ 42 h 140"/>
              <a:gd name="T116" fmla="*/ 43 w 115"/>
              <a:gd name="T117" fmla="*/ 44 h 140"/>
              <a:gd name="T118" fmla="*/ 44 w 115"/>
              <a:gd name="T119" fmla="*/ 45 h 140"/>
              <a:gd name="T120" fmla="*/ 52 w 115"/>
              <a:gd name="T121" fmla="*/ 47 h 140"/>
              <a:gd name="T122" fmla="*/ 63 w 115"/>
              <a:gd name="T123" fmla="*/ 58 h 140"/>
              <a:gd name="T124" fmla="*/ 57 w 115"/>
              <a:gd name="T125" fmla="*/ 7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5" h="140">
                <a:moveTo>
                  <a:pt x="67" y="125"/>
                </a:moveTo>
                <a:cubicBezTo>
                  <a:pt x="67" y="124"/>
                  <a:pt x="67" y="124"/>
                  <a:pt x="67" y="124"/>
                </a:cubicBezTo>
                <a:cubicBezTo>
                  <a:pt x="67" y="124"/>
                  <a:pt x="67" y="124"/>
                  <a:pt x="67" y="124"/>
                </a:cubicBezTo>
                <a:cubicBezTo>
                  <a:pt x="67" y="124"/>
                  <a:pt x="67" y="124"/>
                  <a:pt x="67" y="124"/>
                </a:cubicBezTo>
                <a:cubicBezTo>
                  <a:pt x="67" y="124"/>
                  <a:pt x="67" y="124"/>
                  <a:pt x="67" y="123"/>
                </a:cubicBezTo>
                <a:cubicBezTo>
                  <a:pt x="67" y="123"/>
                  <a:pt x="67" y="123"/>
                  <a:pt x="67" y="123"/>
                </a:cubicBezTo>
                <a:cubicBezTo>
                  <a:pt x="67" y="123"/>
                  <a:pt x="67" y="122"/>
                  <a:pt x="67" y="122"/>
                </a:cubicBezTo>
                <a:cubicBezTo>
                  <a:pt x="67" y="115"/>
                  <a:pt x="67" y="115"/>
                  <a:pt x="67" y="115"/>
                </a:cubicBezTo>
                <a:cubicBezTo>
                  <a:pt x="67" y="115"/>
                  <a:pt x="67" y="115"/>
                  <a:pt x="67" y="115"/>
                </a:cubicBezTo>
                <a:cubicBezTo>
                  <a:pt x="67" y="115"/>
                  <a:pt x="67" y="115"/>
                  <a:pt x="67" y="115"/>
                </a:cubicBezTo>
                <a:cubicBezTo>
                  <a:pt x="67" y="115"/>
                  <a:pt x="67" y="115"/>
                  <a:pt x="67" y="115"/>
                </a:cubicBezTo>
                <a:cubicBezTo>
                  <a:pt x="67" y="115"/>
                  <a:pt x="67" y="114"/>
                  <a:pt x="67" y="114"/>
                </a:cubicBezTo>
                <a:cubicBezTo>
                  <a:pt x="67" y="114"/>
                  <a:pt x="67" y="114"/>
                  <a:pt x="67" y="114"/>
                </a:cubicBezTo>
                <a:cubicBezTo>
                  <a:pt x="67" y="114"/>
                  <a:pt x="67" y="113"/>
                  <a:pt x="67" y="113"/>
                </a:cubicBezTo>
                <a:cubicBezTo>
                  <a:pt x="14" y="113"/>
                  <a:pt x="14" y="113"/>
                  <a:pt x="14" y="113"/>
                </a:cubicBezTo>
                <a:cubicBezTo>
                  <a:pt x="12" y="113"/>
                  <a:pt x="10" y="111"/>
                  <a:pt x="10" y="109"/>
                </a:cubicBezTo>
                <a:cubicBezTo>
                  <a:pt x="10" y="15"/>
                  <a:pt x="10" y="15"/>
                  <a:pt x="10" y="15"/>
                </a:cubicBezTo>
                <a:cubicBezTo>
                  <a:pt x="10" y="13"/>
                  <a:pt x="12" y="12"/>
                  <a:pt x="14" y="12"/>
                </a:cubicBezTo>
                <a:cubicBezTo>
                  <a:pt x="78" y="12"/>
                  <a:pt x="78" y="12"/>
                  <a:pt x="78" y="12"/>
                </a:cubicBezTo>
                <a:cubicBezTo>
                  <a:pt x="80" y="12"/>
                  <a:pt x="82" y="13"/>
                  <a:pt x="82" y="15"/>
                </a:cubicBezTo>
                <a:cubicBezTo>
                  <a:pt x="82" y="68"/>
                  <a:pt x="82" y="68"/>
                  <a:pt x="82" y="68"/>
                </a:cubicBezTo>
                <a:cubicBezTo>
                  <a:pt x="86" y="67"/>
                  <a:pt x="88" y="65"/>
                  <a:pt x="92" y="64"/>
                </a:cubicBezTo>
                <a:cubicBezTo>
                  <a:pt x="92" y="13"/>
                  <a:pt x="92" y="13"/>
                  <a:pt x="92" y="13"/>
                </a:cubicBezTo>
                <a:cubicBezTo>
                  <a:pt x="92" y="6"/>
                  <a:pt x="86" y="0"/>
                  <a:pt x="79" y="0"/>
                </a:cubicBezTo>
                <a:cubicBezTo>
                  <a:pt x="13" y="0"/>
                  <a:pt x="13" y="0"/>
                  <a:pt x="13" y="0"/>
                </a:cubicBezTo>
                <a:cubicBezTo>
                  <a:pt x="6" y="0"/>
                  <a:pt x="0" y="6"/>
                  <a:pt x="0" y="13"/>
                </a:cubicBezTo>
                <a:cubicBezTo>
                  <a:pt x="0" y="121"/>
                  <a:pt x="0" y="121"/>
                  <a:pt x="0" y="121"/>
                </a:cubicBezTo>
                <a:cubicBezTo>
                  <a:pt x="0" y="128"/>
                  <a:pt x="6" y="134"/>
                  <a:pt x="13" y="134"/>
                </a:cubicBezTo>
                <a:cubicBezTo>
                  <a:pt x="67" y="134"/>
                  <a:pt x="67" y="134"/>
                  <a:pt x="67" y="134"/>
                </a:cubicBezTo>
                <a:cubicBezTo>
                  <a:pt x="67" y="134"/>
                  <a:pt x="67" y="134"/>
                  <a:pt x="67" y="133"/>
                </a:cubicBezTo>
                <a:lnTo>
                  <a:pt x="67" y="125"/>
                </a:lnTo>
                <a:close/>
                <a:moveTo>
                  <a:pt x="40" y="4"/>
                </a:moveTo>
                <a:cubicBezTo>
                  <a:pt x="52" y="4"/>
                  <a:pt x="52" y="4"/>
                  <a:pt x="52" y="4"/>
                </a:cubicBezTo>
                <a:cubicBezTo>
                  <a:pt x="53" y="4"/>
                  <a:pt x="54" y="4"/>
                  <a:pt x="54" y="5"/>
                </a:cubicBezTo>
                <a:cubicBezTo>
                  <a:pt x="54" y="6"/>
                  <a:pt x="53" y="6"/>
                  <a:pt x="52" y="6"/>
                </a:cubicBezTo>
                <a:cubicBezTo>
                  <a:pt x="40" y="6"/>
                  <a:pt x="40" y="6"/>
                  <a:pt x="40" y="6"/>
                </a:cubicBezTo>
                <a:cubicBezTo>
                  <a:pt x="39" y="6"/>
                  <a:pt x="38" y="6"/>
                  <a:pt x="38" y="5"/>
                </a:cubicBezTo>
                <a:cubicBezTo>
                  <a:pt x="38" y="4"/>
                  <a:pt x="39" y="4"/>
                  <a:pt x="40" y="4"/>
                </a:cubicBezTo>
                <a:close/>
                <a:moveTo>
                  <a:pt x="46" y="130"/>
                </a:moveTo>
                <a:cubicBezTo>
                  <a:pt x="43" y="130"/>
                  <a:pt x="40" y="127"/>
                  <a:pt x="40" y="124"/>
                </a:cubicBezTo>
                <a:cubicBezTo>
                  <a:pt x="40" y="121"/>
                  <a:pt x="43" y="118"/>
                  <a:pt x="46" y="118"/>
                </a:cubicBezTo>
                <a:cubicBezTo>
                  <a:pt x="49" y="118"/>
                  <a:pt x="52" y="121"/>
                  <a:pt x="52" y="124"/>
                </a:cubicBezTo>
                <a:cubicBezTo>
                  <a:pt x="52" y="127"/>
                  <a:pt x="49" y="130"/>
                  <a:pt x="46" y="130"/>
                </a:cubicBezTo>
                <a:close/>
                <a:moveTo>
                  <a:pt x="115" y="113"/>
                </a:moveTo>
                <a:cubicBezTo>
                  <a:pt x="115" y="106"/>
                  <a:pt x="115" y="106"/>
                  <a:pt x="115" y="106"/>
                </a:cubicBezTo>
                <a:cubicBezTo>
                  <a:pt x="115" y="106"/>
                  <a:pt x="115" y="106"/>
                  <a:pt x="115" y="106"/>
                </a:cubicBezTo>
                <a:cubicBezTo>
                  <a:pt x="115" y="106"/>
                  <a:pt x="115" y="105"/>
                  <a:pt x="115" y="105"/>
                </a:cubicBezTo>
                <a:cubicBezTo>
                  <a:pt x="115" y="103"/>
                  <a:pt x="114" y="102"/>
                  <a:pt x="113" y="101"/>
                </a:cubicBezTo>
                <a:cubicBezTo>
                  <a:pt x="109" y="99"/>
                  <a:pt x="102" y="97"/>
                  <a:pt x="93" y="97"/>
                </a:cubicBezTo>
                <a:cubicBezTo>
                  <a:pt x="87" y="97"/>
                  <a:pt x="81" y="98"/>
                  <a:pt x="77" y="99"/>
                </a:cubicBezTo>
                <a:cubicBezTo>
                  <a:pt x="75" y="100"/>
                  <a:pt x="74" y="100"/>
                  <a:pt x="72" y="101"/>
                </a:cubicBezTo>
                <a:cubicBezTo>
                  <a:pt x="71" y="102"/>
                  <a:pt x="70" y="103"/>
                  <a:pt x="70" y="105"/>
                </a:cubicBezTo>
                <a:cubicBezTo>
                  <a:pt x="70" y="105"/>
                  <a:pt x="70" y="106"/>
                  <a:pt x="70" y="106"/>
                </a:cubicBezTo>
                <a:cubicBezTo>
                  <a:pt x="70" y="106"/>
                  <a:pt x="70" y="106"/>
                  <a:pt x="70" y="106"/>
                </a:cubicBezTo>
                <a:cubicBezTo>
                  <a:pt x="70" y="106"/>
                  <a:pt x="70" y="106"/>
                  <a:pt x="70" y="106"/>
                </a:cubicBezTo>
                <a:cubicBezTo>
                  <a:pt x="70" y="113"/>
                  <a:pt x="70" y="113"/>
                  <a:pt x="70" y="113"/>
                </a:cubicBezTo>
                <a:cubicBezTo>
                  <a:pt x="70" y="113"/>
                  <a:pt x="70" y="113"/>
                  <a:pt x="70" y="113"/>
                </a:cubicBezTo>
                <a:cubicBezTo>
                  <a:pt x="70" y="114"/>
                  <a:pt x="70" y="114"/>
                  <a:pt x="70" y="114"/>
                </a:cubicBezTo>
                <a:cubicBezTo>
                  <a:pt x="70" y="114"/>
                  <a:pt x="70" y="115"/>
                  <a:pt x="70" y="115"/>
                </a:cubicBezTo>
                <a:cubicBezTo>
                  <a:pt x="70" y="115"/>
                  <a:pt x="70" y="115"/>
                  <a:pt x="70" y="115"/>
                </a:cubicBezTo>
                <a:cubicBezTo>
                  <a:pt x="70" y="115"/>
                  <a:pt x="70" y="115"/>
                  <a:pt x="70" y="115"/>
                </a:cubicBezTo>
                <a:cubicBezTo>
                  <a:pt x="70" y="122"/>
                  <a:pt x="70" y="122"/>
                  <a:pt x="70" y="122"/>
                </a:cubicBezTo>
                <a:cubicBezTo>
                  <a:pt x="70" y="123"/>
                  <a:pt x="70" y="123"/>
                  <a:pt x="70" y="123"/>
                </a:cubicBezTo>
                <a:cubicBezTo>
                  <a:pt x="70" y="124"/>
                  <a:pt x="70" y="124"/>
                  <a:pt x="70" y="124"/>
                </a:cubicBezTo>
                <a:cubicBezTo>
                  <a:pt x="70" y="124"/>
                  <a:pt x="70" y="124"/>
                  <a:pt x="70" y="124"/>
                </a:cubicBezTo>
                <a:cubicBezTo>
                  <a:pt x="70" y="124"/>
                  <a:pt x="70" y="124"/>
                  <a:pt x="70" y="124"/>
                </a:cubicBezTo>
                <a:cubicBezTo>
                  <a:pt x="70" y="133"/>
                  <a:pt x="70" y="133"/>
                  <a:pt x="70" y="133"/>
                </a:cubicBezTo>
                <a:cubicBezTo>
                  <a:pt x="70" y="133"/>
                  <a:pt x="70" y="133"/>
                  <a:pt x="70" y="134"/>
                </a:cubicBezTo>
                <a:cubicBezTo>
                  <a:pt x="72" y="136"/>
                  <a:pt x="75" y="137"/>
                  <a:pt x="78" y="138"/>
                </a:cubicBezTo>
                <a:cubicBezTo>
                  <a:pt x="82" y="139"/>
                  <a:pt x="87" y="140"/>
                  <a:pt x="93" y="140"/>
                </a:cubicBezTo>
                <a:cubicBezTo>
                  <a:pt x="98" y="140"/>
                  <a:pt x="103" y="139"/>
                  <a:pt x="107" y="138"/>
                </a:cubicBezTo>
                <a:cubicBezTo>
                  <a:pt x="111" y="137"/>
                  <a:pt x="114" y="136"/>
                  <a:pt x="115" y="134"/>
                </a:cubicBezTo>
                <a:cubicBezTo>
                  <a:pt x="115" y="133"/>
                  <a:pt x="115" y="133"/>
                  <a:pt x="115" y="133"/>
                </a:cubicBezTo>
                <a:cubicBezTo>
                  <a:pt x="115" y="125"/>
                  <a:pt x="115" y="125"/>
                  <a:pt x="115" y="125"/>
                </a:cubicBezTo>
                <a:cubicBezTo>
                  <a:pt x="115" y="124"/>
                  <a:pt x="115" y="124"/>
                  <a:pt x="115" y="124"/>
                </a:cubicBezTo>
                <a:cubicBezTo>
                  <a:pt x="115" y="124"/>
                  <a:pt x="115" y="124"/>
                  <a:pt x="115" y="123"/>
                </a:cubicBezTo>
                <a:cubicBezTo>
                  <a:pt x="115" y="123"/>
                  <a:pt x="115" y="123"/>
                  <a:pt x="115" y="122"/>
                </a:cubicBezTo>
                <a:cubicBezTo>
                  <a:pt x="115" y="115"/>
                  <a:pt x="115" y="115"/>
                  <a:pt x="115" y="115"/>
                </a:cubicBezTo>
                <a:cubicBezTo>
                  <a:pt x="115" y="115"/>
                  <a:pt x="115" y="115"/>
                  <a:pt x="115" y="115"/>
                </a:cubicBezTo>
                <a:cubicBezTo>
                  <a:pt x="115" y="115"/>
                  <a:pt x="115" y="114"/>
                  <a:pt x="115" y="114"/>
                </a:cubicBezTo>
                <a:cubicBezTo>
                  <a:pt x="115" y="114"/>
                  <a:pt x="115" y="113"/>
                  <a:pt x="115" y="113"/>
                </a:cubicBezTo>
                <a:close/>
                <a:moveTo>
                  <a:pt x="106" y="126"/>
                </a:moveTo>
                <a:cubicBezTo>
                  <a:pt x="103" y="127"/>
                  <a:pt x="98" y="128"/>
                  <a:pt x="93" y="128"/>
                </a:cubicBezTo>
                <a:cubicBezTo>
                  <a:pt x="87" y="128"/>
                  <a:pt x="83" y="127"/>
                  <a:pt x="79" y="126"/>
                </a:cubicBezTo>
                <a:cubicBezTo>
                  <a:pt x="76" y="125"/>
                  <a:pt x="74" y="124"/>
                  <a:pt x="73" y="123"/>
                </a:cubicBezTo>
                <a:cubicBezTo>
                  <a:pt x="73" y="118"/>
                  <a:pt x="73" y="118"/>
                  <a:pt x="73" y="118"/>
                </a:cubicBezTo>
                <a:cubicBezTo>
                  <a:pt x="77" y="121"/>
                  <a:pt x="84" y="122"/>
                  <a:pt x="93" y="122"/>
                </a:cubicBezTo>
                <a:cubicBezTo>
                  <a:pt x="99" y="122"/>
                  <a:pt x="104" y="121"/>
                  <a:pt x="108" y="120"/>
                </a:cubicBezTo>
                <a:cubicBezTo>
                  <a:pt x="110" y="120"/>
                  <a:pt x="111" y="119"/>
                  <a:pt x="112" y="118"/>
                </a:cubicBezTo>
                <a:cubicBezTo>
                  <a:pt x="112" y="123"/>
                  <a:pt x="112" y="123"/>
                  <a:pt x="112" y="123"/>
                </a:cubicBezTo>
                <a:cubicBezTo>
                  <a:pt x="111" y="124"/>
                  <a:pt x="109" y="125"/>
                  <a:pt x="106" y="126"/>
                </a:cubicBezTo>
                <a:close/>
                <a:moveTo>
                  <a:pt x="112" y="114"/>
                </a:moveTo>
                <a:cubicBezTo>
                  <a:pt x="111" y="115"/>
                  <a:pt x="109" y="116"/>
                  <a:pt x="106" y="117"/>
                </a:cubicBezTo>
                <a:cubicBezTo>
                  <a:pt x="103" y="118"/>
                  <a:pt x="98" y="119"/>
                  <a:pt x="93" y="119"/>
                </a:cubicBezTo>
                <a:cubicBezTo>
                  <a:pt x="87" y="119"/>
                  <a:pt x="83" y="118"/>
                  <a:pt x="79" y="117"/>
                </a:cubicBezTo>
                <a:cubicBezTo>
                  <a:pt x="76" y="116"/>
                  <a:pt x="74" y="115"/>
                  <a:pt x="73" y="114"/>
                </a:cubicBezTo>
                <a:cubicBezTo>
                  <a:pt x="73" y="109"/>
                  <a:pt x="73" y="109"/>
                  <a:pt x="73" y="109"/>
                </a:cubicBezTo>
                <a:cubicBezTo>
                  <a:pt x="77" y="112"/>
                  <a:pt x="84" y="113"/>
                  <a:pt x="93" y="113"/>
                </a:cubicBezTo>
                <a:cubicBezTo>
                  <a:pt x="99" y="113"/>
                  <a:pt x="104" y="112"/>
                  <a:pt x="108" y="111"/>
                </a:cubicBezTo>
                <a:cubicBezTo>
                  <a:pt x="110" y="111"/>
                  <a:pt x="111" y="110"/>
                  <a:pt x="112" y="109"/>
                </a:cubicBezTo>
                <a:lnTo>
                  <a:pt x="112" y="114"/>
                </a:lnTo>
                <a:close/>
                <a:moveTo>
                  <a:pt x="74" y="104"/>
                </a:moveTo>
                <a:cubicBezTo>
                  <a:pt x="77" y="102"/>
                  <a:pt x="84" y="100"/>
                  <a:pt x="93" y="100"/>
                </a:cubicBezTo>
                <a:cubicBezTo>
                  <a:pt x="98" y="100"/>
                  <a:pt x="103" y="101"/>
                  <a:pt x="107" y="102"/>
                </a:cubicBezTo>
                <a:cubicBezTo>
                  <a:pt x="109" y="102"/>
                  <a:pt x="110" y="103"/>
                  <a:pt x="111" y="104"/>
                </a:cubicBezTo>
                <a:cubicBezTo>
                  <a:pt x="112" y="104"/>
                  <a:pt x="112" y="105"/>
                  <a:pt x="112" y="105"/>
                </a:cubicBezTo>
                <a:cubicBezTo>
                  <a:pt x="112" y="105"/>
                  <a:pt x="112" y="106"/>
                  <a:pt x="111" y="106"/>
                </a:cubicBezTo>
                <a:cubicBezTo>
                  <a:pt x="109" y="108"/>
                  <a:pt x="101" y="110"/>
                  <a:pt x="93" y="110"/>
                </a:cubicBezTo>
                <a:cubicBezTo>
                  <a:pt x="87" y="110"/>
                  <a:pt x="82" y="109"/>
                  <a:pt x="78" y="108"/>
                </a:cubicBezTo>
                <a:cubicBezTo>
                  <a:pt x="76" y="108"/>
                  <a:pt x="75" y="107"/>
                  <a:pt x="74" y="106"/>
                </a:cubicBezTo>
                <a:cubicBezTo>
                  <a:pt x="73" y="106"/>
                  <a:pt x="73" y="105"/>
                  <a:pt x="73" y="105"/>
                </a:cubicBezTo>
                <a:cubicBezTo>
                  <a:pt x="73" y="105"/>
                  <a:pt x="73" y="104"/>
                  <a:pt x="74" y="104"/>
                </a:cubicBezTo>
                <a:close/>
                <a:moveTo>
                  <a:pt x="106" y="135"/>
                </a:moveTo>
                <a:cubicBezTo>
                  <a:pt x="103" y="136"/>
                  <a:pt x="98" y="137"/>
                  <a:pt x="93" y="137"/>
                </a:cubicBezTo>
                <a:cubicBezTo>
                  <a:pt x="87" y="137"/>
                  <a:pt x="83" y="136"/>
                  <a:pt x="79" y="135"/>
                </a:cubicBezTo>
                <a:cubicBezTo>
                  <a:pt x="76" y="135"/>
                  <a:pt x="74" y="133"/>
                  <a:pt x="73" y="133"/>
                </a:cubicBezTo>
                <a:cubicBezTo>
                  <a:pt x="73" y="128"/>
                  <a:pt x="73" y="128"/>
                  <a:pt x="73" y="128"/>
                </a:cubicBezTo>
                <a:cubicBezTo>
                  <a:pt x="77" y="130"/>
                  <a:pt x="84" y="131"/>
                  <a:pt x="93" y="131"/>
                </a:cubicBezTo>
                <a:cubicBezTo>
                  <a:pt x="99" y="131"/>
                  <a:pt x="104" y="131"/>
                  <a:pt x="108" y="129"/>
                </a:cubicBezTo>
                <a:cubicBezTo>
                  <a:pt x="110" y="129"/>
                  <a:pt x="111" y="128"/>
                  <a:pt x="112" y="128"/>
                </a:cubicBezTo>
                <a:cubicBezTo>
                  <a:pt x="112" y="133"/>
                  <a:pt x="112" y="133"/>
                  <a:pt x="112" y="133"/>
                </a:cubicBezTo>
                <a:cubicBezTo>
                  <a:pt x="111" y="133"/>
                  <a:pt x="109" y="135"/>
                  <a:pt x="106" y="135"/>
                </a:cubicBezTo>
                <a:close/>
                <a:moveTo>
                  <a:pt x="71" y="94"/>
                </a:moveTo>
                <a:cubicBezTo>
                  <a:pt x="71" y="94"/>
                  <a:pt x="71" y="94"/>
                  <a:pt x="72" y="94"/>
                </a:cubicBezTo>
                <a:cubicBezTo>
                  <a:pt x="74" y="96"/>
                  <a:pt x="77" y="96"/>
                  <a:pt x="81" y="96"/>
                </a:cubicBezTo>
                <a:cubicBezTo>
                  <a:pt x="85" y="95"/>
                  <a:pt x="90" y="94"/>
                  <a:pt x="95" y="92"/>
                </a:cubicBezTo>
                <a:cubicBezTo>
                  <a:pt x="100" y="90"/>
                  <a:pt x="105" y="88"/>
                  <a:pt x="108" y="86"/>
                </a:cubicBezTo>
                <a:cubicBezTo>
                  <a:pt x="111" y="83"/>
                  <a:pt x="114" y="81"/>
                  <a:pt x="114" y="78"/>
                </a:cubicBezTo>
                <a:cubicBezTo>
                  <a:pt x="114" y="78"/>
                  <a:pt x="114" y="78"/>
                  <a:pt x="114" y="78"/>
                </a:cubicBezTo>
                <a:cubicBezTo>
                  <a:pt x="111" y="69"/>
                  <a:pt x="111" y="69"/>
                  <a:pt x="111" y="69"/>
                </a:cubicBezTo>
                <a:cubicBezTo>
                  <a:pt x="111" y="69"/>
                  <a:pt x="111" y="69"/>
                  <a:pt x="111" y="69"/>
                </a:cubicBezTo>
                <a:cubicBezTo>
                  <a:pt x="111" y="69"/>
                  <a:pt x="111" y="68"/>
                  <a:pt x="111" y="68"/>
                </a:cubicBezTo>
                <a:cubicBezTo>
                  <a:pt x="110" y="67"/>
                  <a:pt x="109" y="66"/>
                  <a:pt x="107" y="65"/>
                </a:cubicBezTo>
                <a:cubicBezTo>
                  <a:pt x="103" y="64"/>
                  <a:pt x="95" y="65"/>
                  <a:pt x="86" y="69"/>
                </a:cubicBezTo>
                <a:cubicBezTo>
                  <a:pt x="81" y="71"/>
                  <a:pt x="76" y="73"/>
                  <a:pt x="72" y="76"/>
                </a:cubicBezTo>
                <a:cubicBezTo>
                  <a:pt x="71" y="77"/>
                  <a:pt x="69" y="79"/>
                  <a:pt x="68" y="80"/>
                </a:cubicBezTo>
                <a:cubicBezTo>
                  <a:pt x="67" y="81"/>
                  <a:pt x="67" y="83"/>
                  <a:pt x="67" y="84"/>
                </a:cubicBezTo>
                <a:cubicBezTo>
                  <a:pt x="68" y="85"/>
                  <a:pt x="68" y="85"/>
                  <a:pt x="68" y="85"/>
                </a:cubicBezTo>
                <a:cubicBezTo>
                  <a:pt x="68" y="85"/>
                  <a:pt x="68" y="85"/>
                  <a:pt x="68" y="85"/>
                </a:cubicBezTo>
                <a:cubicBezTo>
                  <a:pt x="68" y="85"/>
                  <a:pt x="68" y="85"/>
                  <a:pt x="68" y="85"/>
                </a:cubicBezTo>
                <a:lnTo>
                  <a:pt x="71" y="94"/>
                </a:lnTo>
                <a:close/>
                <a:moveTo>
                  <a:pt x="106" y="83"/>
                </a:moveTo>
                <a:cubicBezTo>
                  <a:pt x="103" y="85"/>
                  <a:pt x="99" y="88"/>
                  <a:pt x="94" y="89"/>
                </a:cubicBezTo>
                <a:cubicBezTo>
                  <a:pt x="89" y="91"/>
                  <a:pt x="84" y="92"/>
                  <a:pt x="81" y="93"/>
                </a:cubicBezTo>
                <a:cubicBezTo>
                  <a:pt x="77" y="93"/>
                  <a:pt x="75" y="93"/>
                  <a:pt x="74" y="92"/>
                </a:cubicBezTo>
                <a:cubicBezTo>
                  <a:pt x="72" y="87"/>
                  <a:pt x="72" y="87"/>
                  <a:pt x="72" y="87"/>
                </a:cubicBezTo>
                <a:cubicBezTo>
                  <a:pt x="77" y="88"/>
                  <a:pt x="84" y="87"/>
                  <a:pt x="92" y="84"/>
                </a:cubicBezTo>
                <a:cubicBezTo>
                  <a:pt x="98" y="82"/>
                  <a:pt x="103" y="79"/>
                  <a:pt x="106" y="77"/>
                </a:cubicBezTo>
                <a:cubicBezTo>
                  <a:pt x="107" y="76"/>
                  <a:pt x="109" y="74"/>
                  <a:pt x="109" y="73"/>
                </a:cubicBezTo>
                <a:cubicBezTo>
                  <a:pt x="111" y="78"/>
                  <a:pt x="111" y="78"/>
                  <a:pt x="111" y="78"/>
                </a:cubicBezTo>
                <a:cubicBezTo>
                  <a:pt x="111" y="79"/>
                  <a:pt x="109" y="81"/>
                  <a:pt x="106" y="83"/>
                </a:cubicBezTo>
                <a:close/>
                <a:moveTo>
                  <a:pt x="71" y="82"/>
                </a:moveTo>
                <a:cubicBezTo>
                  <a:pt x="73" y="79"/>
                  <a:pt x="79" y="75"/>
                  <a:pt x="87" y="72"/>
                </a:cubicBezTo>
                <a:cubicBezTo>
                  <a:pt x="93" y="69"/>
                  <a:pt x="98" y="68"/>
                  <a:pt x="102" y="68"/>
                </a:cubicBezTo>
                <a:cubicBezTo>
                  <a:pt x="104" y="68"/>
                  <a:pt x="105" y="68"/>
                  <a:pt x="106" y="68"/>
                </a:cubicBezTo>
                <a:cubicBezTo>
                  <a:pt x="108" y="69"/>
                  <a:pt x="108" y="69"/>
                  <a:pt x="108" y="69"/>
                </a:cubicBezTo>
                <a:cubicBezTo>
                  <a:pt x="108" y="69"/>
                  <a:pt x="108" y="70"/>
                  <a:pt x="107" y="71"/>
                </a:cubicBezTo>
                <a:cubicBezTo>
                  <a:pt x="106" y="74"/>
                  <a:pt x="99" y="78"/>
                  <a:pt x="91" y="81"/>
                </a:cubicBezTo>
                <a:cubicBezTo>
                  <a:pt x="85" y="83"/>
                  <a:pt x="80" y="84"/>
                  <a:pt x="76" y="85"/>
                </a:cubicBezTo>
                <a:cubicBezTo>
                  <a:pt x="74" y="85"/>
                  <a:pt x="73" y="85"/>
                  <a:pt x="72" y="84"/>
                </a:cubicBezTo>
                <a:cubicBezTo>
                  <a:pt x="71" y="84"/>
                  <a:pt x="70" y="84"/>
                  <a:pt x="70" y="83"/>
                </a:cubicBezTo>
                <a:cubicBezTo>
                  <a:pt x="70" y="83"/>
                  <a:pt x="70" y="83"/>
                  <a:pt x="71" y="82"/>
                </a:cubicBezTo>
                <a:close/>
                <a:moveTo>
                  <a:pt x="49" y="75"/>
                </a:moveTo>
                <a:cubicBezTo>
                  <a:pt x="49" y="70"/>
                  <a:pt x="49" y="70"/>
                  <a:pt x="49" y="70"/>
                </a:cubicBezTo>
                <a:cubicBezTo>
                  <a:pt x="48" y="70"/>
                  <a:pt x="48" y="70"/>
                  <a:pt x="47" y="70"/>
                </a:cubicBezTo>
                <a:cubicBezTo>
                  <a:pt x="47" y="70"/>
                  <a:pt x="46" y="70"/>
                  <a:pt x="46" y="70"/>
                </a:cubicBezTo>
                <a:cubicBezTo>
                  <a:pt x="46" y="75"/>
                  <a:pt x="46" y="75"/>
                  <a:pt x="46" y="75"/>
                </a:cubicBezTo>
                <a:cubicBezTo>
                  <a:pt x="39" y="75"/>
                  <a:pt x="39" y="75"/>
                  <a:pt x="39" y="75"/>
                </a:cubicBezTo>
                <a:cubicBezTo>
                  <a:pt x="39" y="69"/>
                  <a:pt x="39" y="69"/>
                  <a:pt x="39" y="69"/>
                </a:cubicBezTo>
                <a:cubicBezTo>
                  <a:pt x="37" y="68"/>
                  <a:pt x="35" y="68"/>
                  <a:pt x="33" y="67"/>
                </a:cubicBezTo>
                <a:cubicBezTo>
                  <a:pt x="33" y="59"/>
                  <a:pt x="33" y="59"/>
                  <a:pt x="33" y="59"/>
                </a:cubicBezTo>
                <a:cubicBezTo>
                  <a:pt x="33" y="58"/>
                  <a:pt x="33" y="58"/>
                  <a:pt x="33" y="58"/>
                </a:cubicBezTo>
                <a:cubicBezTo>
                  <a:pt x="34" y="58"/>
                  <a:pt x="34" y="58"/>
                  <a:pt x="34" y="58"/>
                </a:cubicBezTo>
                <a:cubicBezTo>
                  <a:pt x="36" y="60"/>
                  <a:pt x="38" y="61"/>
                  <a:pt x="40" y="62"/>
                </a:cubicBezTo>
                <a:cubicBezTo>
                  <a:pt x="42" y="63"/>
                  <a:pt x="45" y="63"/>
                  <a:pt x="47" y="63"/>
                </a:cubicBezTo>
                <a:cubicBezTo>
                  <a:pt x="47" y="63"/>
                  <a:pt x="48" y="63"/>
                  <a:pt x="49" y="63"/>
                </a:cubicBezTo>
                <a:cubicBezTo>
                  <a:pt x="50" y="63"/>
                  <a:pt x="51" y="63"/>
                  <a:pt x="51" y="62"/>
                </a:cubicBezTo>
                <a:cubicBezTo>
                  <a:pt x="52" y="62"/>
                  <a:pt x="52" y="62"/>
                  <a:pt x="53" y="61"/>
                </a:cubicBezTo>
                <a:cubicBezTo>
                  <a:pt x="53" y="61"/>
                  <a:pt x="53" y="61"/>
                  <a:pt x="53" y="61"/>
                </a:cubicBezTo>
                <a:cubicBezTo>
                  <a:pt x="53" y="61"/>
                  <a:pt x="53" y="61"/>
                  <a:pt x="53" y="61"/>
                </a:cubicBezTo>
                <a:cubicBezTo>
                  <a:pt x="53" y="61"/>
                  <a:pt x="53" y="60"/>
                  <a:pt x="53" y="60"/>
                </a:cubicBezTo>
                <a:cubicBezTo>
                  <a:pt x="53" y="60"/>
                  <a:pt x="53" y="60"/>
                  <a:pt x="53" y="60"/>
                </a:cubicBezTo>
                <a:cubicBezTo>
                  <a:pt x="53" y="60"/>
                  <a:pt x="54" y="60"/>
                  <a:pt x="54" y="60"/>
                </a:cubicBezTo>
                <a:cubicBezTo>
                  <a:pt x="54" y="60"/>
                  <a:pt x="54" y="60"/>
                  <a:pt x="54" y="60"/>
                </a:cubicBezTo>
                <a:cubicBezTo>
                  <a:pt x="54" y="60"/>
                  <a:pt x="54" y="59"/>
                  <a:pt x="54" y="59"/>
                </a:cubicBezTo>
                <a:cubicBezTo>
                  <a:pt x="54" y="58"/>
                  <a:pt x="53" y="58"/>
                  <a:pt x="52" y="57"/>
                </a:cubicBezTo>
                <a:cubicBezTo>
                  <a:pt x="52" y="56"/>
                  <a:pt x="51" y="56"/>
                  <a:pt x="50" y="56"/>
                </a:cubicBezTo>
                <a:cubicBezTo>
                  <a:pt x="48" y="55"/>
                  <a:pt x="47" y="55"/>
                  <a:pt x="46" y="55"/>
                </a:cubicBezTo>
                <a:cubicBezTo>
                  <a:pt x="44" y="55"/>
                  <a:pt x="43" y="54"/>
                  <a:pt x="41" y="54"/>
                </a:cubicBezTo>
                <a:cubicBezTo>
                  <a:pt x="40" y="53"/>
                  <a:pt x="39" y="53"/>
                  <a:pt x="38" y="52"/>
                </a:cubicBezTo>
                <a:cubicBezTo>
                  <a:pt x="38" y="52"/>
                  <a:pt x="38" y="52"/>
                  <a:pt x="38" y="52"/>
                </a:cubicBezTo>
                <a:cubicBezTo>
                  <a:pt x="37" y="52"/>
                  <a:pt x="37" y="52"/>
                  <a:pt x="37" y="52"/>
                </a:cubicBezTo>
                <a:cubicBezTo>
                  <a:pt x="37" y="52"/>
                  <a:pt x="37" y="52"/>
                  <a:pt x="37" y="52"/>
                </a:cubicBezTo>
                <a:cubicBezTo>
                  <a:pt x="37" y="51"/>
                  <a:pt x="37" y="51"/>
                  <a:pt x="36" y="51"/>
                </a:cubicBezTo>
                <a:cubicBezTo>
                  <a:pt x="36" y="51"/>
                  <a:pt x="36" y="51"/>
                  <a:pt x="36" y="51"/>
                </a:cubicBezTo>
                <a:cubicBezTo>
                  <a:pt x="36" y="51"/>
                  <a:pt x="36" y="51"/>
                  <a:pt x="36" y="51"/>
                </a:cubicBezTo>
                <a:cubicBezTo>
                  <a:pt x="36" y="51"/>
                  <a:pt x="36" y="50"/>
                  <a:pt x="36" y="50"/>
                </a:cubicBezTo>
                <a:cubicBezTo>
                  <a:pt x="35" y="50"/>
                  <a:pt x="35" y="50"/>
                  <a:pt x="35" y="50"/>
                </a:cubicBezTo>
                <a:cubicBezTo>
                  <a:pt x="34" y="48"/>
                  <a:pt x="33" y="46"/>
                  <a:pt x="33" y="44"/>
                </a:cubicBezTo>
                <a:cubicBezTo>
                  <a:pt x="33" y="44"/>
                  <a:pt x="33" y="44"/>
                  <a:pt x="33" y="44"/>
                </a:cubicBezTo>
                <a:cubicBezTo>
                  <a:pt x="33" y="44"/>
                  <a:pt x="33" y="44"/>
                  <a:pt x="33" y="44"/>
                </a:cubicBezTo>
                <a:cubicBezTo>
                  <a:pt x="33" y="40"/>
                  <a:pt x="35" y="37"/>
                  <a:pt x="38" y="35"/>
                </a:cubicBezTo>
                <a:cubicBezTo>
                  <a:pt x="38" y="35"/>
                  <a:pt x="38" y="35"/>
                  <a:pt x="39" y="35"/>
                </a:cubicBezTo>
                <a:cubicBezTo>
                  <a:pt x="39" y="29"/>
                  <a:pt x="39" y="29"/>
                  <a:pt x="39" y="29"/>
                </a:cubicBezTo>
                <a:cubicBezTo>
                  <a:pt x="39" y="28"/>
                  <a:pt x="39" y="28"/>
                  <a:pt x="39" y="28"/>
                </a:cubicBezTo>
                <a:cubicBezTo>
                  <a:pt x="46" y="28"/>
                  <a:pt x="46" y="28"/>
                  <a:pt x="46" y="28"/>
                </a:cubicBezTo>
                <a:cubicBezTo>
                  <a:pt x="46" y="29"/>
                  <a:pt x="46" y="29"/>
                  <a:pt x="46" y="29"/>
                </a:cubicBezTo>
                <a:cubicBezTo>
                  <a:pt x="46" y="32"/>
                  <a:pt x="46" y="32"/>
                  <a:pt x="46" y="32"/>
                </a:cubicBezTo>
                <a:cubicBezTo>
                  <a:pt x="47" y="32"/>
                  <a:pt x="48" y="32"/>
                  <a:pt x="49" y="32"/>
                </a:cubicBezTo>
                <a:cubicBezTo>
                  <a:pt x="49" y="32"/>
                  <a:pt x="49" y="32"/>
                  <a:pt x="49" y="32"/>
                </a:cubicBezTo>
                <a:cubicBezTo>
                  <a:pt x="49" y="29"/>
                  <a:pt x="49" y="29"/>
                  <a:pt x="49" y="29"/>
                </a:cubicBezTo>
                <a:cubicBezTo>
                  <a:pt x="49" y="28"/>
                  <a:pt x="49" y="28"/>
                  <a:pt x="49" y="28"/>
                </a:cubicBezTo>
                <a:cubicBezTo>
                  <a:pt x="57" y="28"/>
                  <a:pt x="57" y="28"/>
                  <a:pt x="57" y="28"/>
                </a:cubicBezTo>
                <a:cubicBezTo>
                  <a:pt x="57" y="29"/>
                  <a:pt x="57" y="29"/>
                  <a:pt x="57" y="29"/>
                </a:cubicBezTo>
                <a:cubicBezTo>
                  <a:pt x="57" y="33"/>
                  <a:pt x="57" y="33"/>
                  <a:pt x="57" y="33"/>
                </a:cubicBezTo>
                <a:cubicBezTo>
                  <a:pt x="59" y="34"/>
                  <a:pt x="60" y="34"/>
                  <a:pt x="62" y="35"/>
                </a:cubicBezTo>
                <a:cubicBezTo>
                  <a:pt x="62" y="35"/>
                  <a:pt x="62" y="35"/>
                  <a:pt x="62" y="35"/>
                </a:cubicBezTo>
                <a:cubicBezTo>
                  <a:pt x="62" y="37"/>
                  <a:pt x="62" y="37"/>
                  <a:pt x="62" y="37"/>
                </a:cubicBezTo>
                <a:cubicBezTo>
                  <a:pt x="62" y="43"/>
                  <a:pt x="62" y="43"/>
                  <a:pt x="62" y="43"/>
                </a:cubicBezTo>
                <a:cubicBezTo>
                  <a:pt x="61" y="43"/>
                  <a:pt x="61" y="43"/>
                  <a:pt x="61" y="43"/>
                </a:cubicBezTo>
                <a:cubicBezTo>
                  <a:pt x="60" y="42"/>
                  <a:pt x="58" y="41"/>
                  <a:pt x="56" y="40"/>
                </a:cubicBezTo>
                <a:cubicBezTo>
                  <a:pt x="55" y="40"/>
                  <a:pt x="55" y="40"/>
                  <a:pt x="55" y="40"/>
                </a:cubicBezTo>
                <a:cubicBezTo>
                  <a:pt x="54" y="40"/>
                  <a:pt x="54" y="39"/>
                  <a:pt x="54" y="39"/>
                </a:cubicBezTo>
                <a:cubicBezTo>
                  <a:pt x="54" y="39"/>
                  <a:pt x="53" y="39"/>
                  <a:pt x="53" y="39"/>
                </a:cubicBezTo>
                <a:cubicBezTo>
                  <a:pt x="53" y="39"/>
                  <a:pt x="53" y="39"/>
                  <a:pt x="53" y="39"/>
                </a:cubicBezTo>
                <a:cubicBezTo>
                  <a:pt x="52" y="39"/>
                  <a:pt x="52" y="39"/>
                  <a:pt x="51" y="39"/>
                </a:cubicBezTo>
                <a:cubicBezTo>
                  <a:pt x="51" y="39"/>
                  <a:pt x="51" y="39"/>
                  <a:pt x="51" y="39"/>
                </a:cubicBezTo>
                <a:cubicBezTo>
                  <a:pt x="51" y="39"/>
                  <a:pt x="50" y="39"/>
                  <a:pt x="50" y="39"/>
                </a:cubicBezTo>
                <a:cubicBezTo>
                  <a:pt x="49" y="39"/>
                  <a:pt x="48" y="39"/>
                  <a:pt x="47" y="39"/>
                </a:cubicBezTo>
                <a:cubicBezTo>
                  <a:pt x="47" y="39"/>
                  <a:pt x="46" y="39"/>
                  <a:pt x="45" y="40"/>
                </a:cubicBezTo>
                <a:cubicBezTo>
                  <a:pt x="45" y="40"/>
                  <a:pt x="44" y="40"/>
                  <a:pt x="44" y="41"/>
                </a:cubicBezTo>
                <a:cubicBezTo>
                  <a:pt x="43" y="41"/>
                  <a:pt x="43" y="42"/>
                  <a:pt x="43" y="42"/>
                </a:cubicBezTo>
                <a:cubicBezTo>
                  <a:pt x="43" y="43"/>
                  <a:pt x="43" y="43"/>
                  <a:pt x="43" y="43"/>
                </a:cubicBezTo>
                <a:cubicBezTo>
                  <a:pt x="43" y="43"/>
                  <a:pt x="43" y="43"/>
                  <a:pt x="43" y="43"/>
                </a:cubicBezTo>
                <a:cubicBezTo>
                  <a:pt x="43" y="43"/>
                  <a:pt x="43" y="43"/>
                  <a:pt x="43" y="44"/>
                </a:cubicBezTo>
                <a:cubicBezTo>
                  <a:pt x="43" y="44"/>
                  <a:pt x="43" y="44"/>
                  <a:pt x="43" y="44"/>
                </a:cubicBezTo>
                <a:cubicBezTo>
                  <a:pt x="43" y="44"/>
                  <a:pt x="43" y="44"/>
                  <a:pt x="43" y="44"/>
                </a:cubicBezTo>
                <a:cubicBezTo>
                  <a:pt x="43" y="44"/>
                  <a:pt x="44" y="44"/>
                  <a:pt x="44" y="44"/>
                </a:cubicBezTo>
                <a:cubicBezTo>
                  <a:pt x="44" y="44"/>
                  <a:pt x="44" y="45"/>
                  <a:pt x="44" y="45"/>
                </a:cubicBezTo>
                <a:cubicBezTo>
                  <a:pt x="44" y="45"/>
                  <a:pt x="44" y="45"/>
                  <a:pt x="44" y="45"/>
                </a:cubicBezTo>
                <a:cubicBezTo>
                  <a:pt x="44" y="45"/>
                  <a:pt x="44" y="45"/>
                  <a:pt x="45" y="45"/>
                </a:cubicBezTo>
                <a:cubicBezTo>
                  <a:pt x="45" y="45"/>
                  <a:pt x="45" y="45"/>
                  <a:pt x="45" y="45"/>
                </a:cubicBezTo>
                <a:cubicBezTo>
                  <a:pt x="46" y="46"/>
                  <a:pt x="47" y="46"/>
                  <a:pt x="48" y="46"/>
                </a:cubicBezTo>
                <a:cubicBezTo>
                  <a:pt x="49" y="46"/>
                  <a:pt x="51" y="47"/>
                  <a:pt x="52" y="47"/>
                </a:cubicBezTo>
                <a:cubicBezTo>
                  <a:pt x="53" y="47"/>
                  <a:pt x="54" y="48"/>
                  <a:pt x="56" y="48"/>
                </a:cubicBezTo>
                <a:cubicBezTo>
                  <a:pt x="58" y="49"/>
                  <a:pt x="60" y="50"/>
                  <a:pt x="61" y="52"/>
                </a:cubicBezTo>
                <a:cubicBezTo>
                  <a:pt x="63" y="53"/>
                  <a:pt x="63" y="55"/>
                  <a:pt x="63" y="58"/>
                </a:cubicBezTo>
                <a:cubicBezTo>
                  <a:pt x="63" y="58"/>
                  <a:pt x="63" y="58"/>
                  <a:pt x="63" y="58"/>
                </a:cubicBezTo>
                <a:cubicBezTo>
                  <a:pt x="63" y="58"/>
                  <a:pt x="63" y="58"/>
                  <a:pt x="63" y="58"/>
                </a:cubicBezTo>
                <a:cubicBezTo>
                  <a:pt x="63" y="61"/>
                  <a:pt x="62" y="64"/>
                  <a:pt x="59" y="66"/>
                </a:cubicBezTo>
                <a:cubicBezTo>
                  <a:pt x="58" y="67"/>
                  <a:pt x="58" y="67"/>
                  <a:pt x="57" y="68"/>
                </a:cubicBezTo>
                <a:cubicBezTo>
                  <a:pt x="57" y="75"/>
                  <a:pt x="57" y="75"/>
                  <a:pt x="57" y="75"/>
                </a:cubicBezTo>
                <a:lnTo>
                  <a:pt x="49" y="75"/>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89642" tIns="44821" rIns="89642" bIns="44821" numCol="1" anchor="t" anchorCtr="0" compatLnSpc="1"/>
          <a:lstStyle/>
          <a:p>
            <a:pPr defTabSz="913130" fontAlgn="base">
              <a:spcBef>
                <a:spcPct val="0"/>
              </a:spcBef>
              <a:spcAft>
                <a:spcPct val="0"/>
              </a:spcAft>
            </a:pPr>
            <a:endParaRPr lang="zh-CN" altLang="en-US" sz="1765">
              <a:solidFill>
                <a:srgbClr val="505050"/>
              </a:solidFill>
              <a:latin typeface="Segoe UI" panose="020B0502040204020203" pitchFamily="34" charset="0"/>
              <a:ea typeface="MS PGothic" panose="020B0600070205080204" pitchFamily="34" charset="-128"/>
            </a:endParaRPr>
          </a:p>
        </p:txBody>
      </p:sp>
      <p:sp>
        <p:nvSpPr>
          <p:cNvPr id="74" name="Oval 59"/>
          <p:cNvSpPr>
            <a:spLocks noChangeArrowheads="1"/>
          </p:cNvSpPr>
          <p:nvPr/>
        </p:nvSpPr>
        <p:spPr bwMode="auto">
          <a:xfrm>
            <a:off x="5420259" y="1071995"/>
            <a:ext cx="743908" cy="743908"/>
          </a:xfrm>
          <a:prstGeom prst="ellipse">
            <a:avLst/>
          </a:prstGeom>
          <a:solidFill>
            <a:srgbClr val="4F5A69"/>
          </a:solidFill>
          <a:ln>
            <a:noFill/>
          </a:ln>
          <a:extLst>
            <a:ext uri="{91240B29-F687-4F45-9708-019B960494DF}">
              <a14:hiddenLine xmlns:a14="http://schemas.microsoft.com/office/drawing/2010/main" xmlns="" w="9525">
                <a:solidFill>
                  <a:srgbClr val="000000"/>
                </a:solidFill>
                <a:round/>
              </a14:hiddenLine>
            </a:ext>
          </a:extLst>
        </p:spPr>
        <p:txBody>
          <a:bodyPr vert="horz" wrap="square" lIns="89642" tIns="44821" rIns="89642" bIns="44821" numCol="1" anchor="t" anchorCtr="0" compatLnSpc="1"/>
          <a:lstStyle/>
          <a:p>
            <a:pPr defTabSz="913130" fontAlgn="base">
              <a:spcBef>
                <a:spcPct val="0"/>
              </a:spcBef>
              <a:spcAft>
                <a:spcPct val="0"/>
              </a:spcAft>
            </a:pPr>
            <a:endParaRPr lang="zh-CN" altLang="en-US" sz="1765">
              <a:solidFill>
                <a:srgbClr val="505050"/>
              </a:solidFill>
              <a:latin typeface="Segoe UI" panose="020B0502040204020203" pitchFamily="34" charset="0"/>
              <a:ea typeface="MS PGothic" panose="020B0600070205080204" pitchFamily="34" charset="-128"/>
            </a:endParaRPr>
          </a:p>
        </p:txBody>
      </p:sp>
      <p:sp>
        <p:nvSpPr>
          <p:cNvPr id="131" name="Oval 116"/>
          <p:cNvSpPr>
            <a:spLocks noChangeArrowheads="1"/>
          </p:cNvSpPr>
          <p:nvPr/>
        </p:nvSpPr>
        <p:spPr bwMode="auto">
          <a:xfrm>
            <a:off x="5420259" y="1071995"/>
            <a:ext cx="743908" cy="743908"/>
          </a:xfrm>
          <a:prstGeom prst="ellipse">
            <a:avLst/>
          </a:prstGeom>
          <a:solidFill>
            <a:schemeClr val="tx2"/>
          </a:solidFill>
          <a:ln>
            <a:noFill/>
          </a:ln>
          <a:extLst>
            <a:ext uri="{91240B29-F687-4F45-9708-019B960494DF}">
              <a14:hiddenLine xmlns:a14="http://schemas.microsoft.com/office/drawing/2010/main" xmlns="" w="9525">
                <a:solidFill>
                  <a:srgbClr val="000000"/>
                </a:solidFill>
                <a:round/>
              </a14:hiddenLine>
            </a:ext>
          </a:extLst>
        </p:spPr>
        <p:txBody>
          <a:bodyPr vert="horz" wrap="square" lIns="89642" tIns="44821" rIns="89642" bIns="44821" numCol="1" anchor="t" anchorCtr="0" compatLnSpc="1"/>
          <a:lstStyle/>
          <a:p>
            <a:pPr defTabSz="913130" fontAlgn="base">
              <a:spcBef>
                <a:spcPct val="0"/>
              </a:spcBef>
              <a:spcAft>
                <a:spcPct val="0"/>
              </a:spcAft>
            </a:pPr>
            <a:endParaRPr lang="zh-CN" altLang="en-US" sz="1765">
              <a:solidFill>
                <a:srgbClr val="505050"/>
              </a:solidFill>
              <a:latin typeface="Segoe UI" panose="020B0502040204020203" pitchFamily="34" charset="0"/>
              <a:ea typeface="MS PGothic" panose="020B0600070205080204" pitchFamily="34" charset="-128"/>
            </a:endParaRPr>
          </a:p>
        </p:txBody>
      </p:sp>
      <p:sp>
        <p:nvSpPr>
          <p:cNvPr id="201" name="Freeform 186"/>
          <p:cNvSpPr>
            <a:spLocks noEditPoints="1"/>
          </p:cNvSpPr>
          <p:nvPr/>
        </p:nvSpPr>
        <p:spPr bwMode="auto">
          <a:xfrm>
            <a:off x="5572775" y="1218287"/>
            <a:ext cx="437318" cy="451325"/>
          </a:xfrm>
          <a:custGeom>
            <a:avLst/>
            <a:gdLst>
              <a:gd name="T0" fmla="*/ 122 w 141"/>
              <a:gd name="T1" fmla="*/ 82 h 146"/>
              <a:gd name="T2" fmla="*/ 103 w 141"/>
              <a:gd name="T3" fmla="*/ 94 h 146"/>
              <a:gd name="T4" fmla="*/ 63 w 141"/>
              <a:gd name="T5" fmla="*/ 70 h 146"/>
              <a:gd name="T6" fmla="*/ 62 w 141"/>
              <a:gd name="T7" fmla="*/ 70 h 146"/>
              <a:gd name="T8" fmla="*/ 31 w 141"/>
              <a:gd name="T9" fmla="*/ 70 h 146"/>
              <a:gd name="T10" fmla="*/ 30 w 141"/>
              <a:gd name="T11" fmla="*/ 70 h 146"/>
              <a:gd name="T12" fmla="*/ 14 w 141"/>
              <a:gd name="T13" fmla="*/ 79 h 146"/>
              <a:gd name="T14" fmla="*/ 76 w 141"/>
              <a:gd name="T15" fmla="*/ 123 h 146"/>
              <a:gd name="T16" fmla="*/ 125 w 141"/>
              <a:gd name="T17" fmla="*/ 91 h 146"/>
              <a:gd name="T18" fmla="*/ 4 w 141"/>
              <a:gd name="T19" fmla="*/ 104 h 146"/>
              <a:gd name="T20" fmla="*/ 47 w 141"/>
              <a:gd name="T21" fmla="*/ 88 h 146"/>
              <a:gd name="T22" fmla="*/ 45 w 141"/>
              <a:gd name="T23" fmla="*/ 86 h 146"/>
              <a:gd name="T24" fmla="*/ 45 w 141"/>
              <a:gd name="T25" fmla="*/ 89 h 146"/>
              <a:gd name="T26" fmla="*/ 37 w 141"/>
              <a:gd name="T27" fmla="*/ 94 h 146"/>
              <a:gd name="T28" fmla="*/ 38 w 141"/>
              <a:gd name="T29" fmla="*/ 96 h 146"/>
              <a:gd name="T30" fmla="*/ 41 w 141"/>
              <a:gd name="T31" fmla="*/ 104 h 146"/>
              <a:gd name="T32" fmla="*/ 41 w 141"/>
              <a:gd name="T33" fmla="*/ 98 h 146"/>
              <a:gd name="T34" fmla="*/ 42 w 141"/>
              <a:gd name="T35" fmla="*/ 92 h 146"/>
              <a:gd name="T36" fmla="*/ 44 w 141"/>
              <a:gd name="T37" fmla="*/ 95 h 146"/>
              <a:gd name="T38" fmla="*/ 45 w 141"/>
              <a:gd name="T39" fmla="*/ 102 h 146"/>
              <a:gd name="T40" fmla="*/ 47 w 141"/>
              <a:gd name="T41" fmla="*/ 109 h 146"/>
              <a:gd name="T42" fmla="*/ 48 w 141"/>
              <a:gd name="T43" fmla="*/ 104 h 146"/>
              <a:gd name="T44" fmla="*/ 48 w 141"/>
              <a:gd name="T45" fmla="*/ 99 h 146"/>
              <a:gd name="T46" fmla="*/ 50 w 141"/>
              <a:gd name="T47" fmla="*/ 108 h 146"/>
              <a:gd name="T48" fmla="*/ 50 w 141"/>
              <a:gd name="T49" fmla="*/ 101 h 146"/>
              <a:gd name="T50" fmla="*/ 50 w 141"/>
              <a:gd name="T51" fmla="*/ 96 h 146"/>
              <a:gd name="T52" fmla="*/ 50 w 141"/>
              <a:gd name="T53" fmla="*/ 90 h 146"/>
              <a:gd name="T54" fmla="*/ 52 w 141"/>
              <a:gd name="T55" fmla="*/ 99 h 146"/>
              <a:gd name="T56" fmla="*/ 52 w 141"/>
              <a:gd name="T57" fmla="*/ 92 h 146"/>
              <a:gd name="T58" fmla="*/ 57 w 141"/>
              <a:gd name="T59" fmla="*/ 95 h 146"/>
              <a:gd name="T60" fmla="*/ 58 w 141"/>
              <a:gd name="T61" fmla="*/ 88 h 146"/>
              <a:gd name="T62" fmla="*/ 117 w 141"/>
              <a:gd name="T63" fmla="*/ 81 h 146"/>
              <a:gd name="T64" fmla="*/ 79 w 141"/>
              <a:gd name="T65" fmla="*/ 81 h 146"/>
              <a:gd name="T66" fmla="*/ 113 w 141"/>
              <a:gd name="T67" fmla="*/ 99 h 146"/>
              <a:gd name="T68" fmla="*/ 105 w 141"/>
              <a:gd name="T69" fmla="*/ 94 h 146"/>
              <a:gd name="T70" fmla="*/ 134 w 141"/>
              <a:gd name="T71" fmla="*/ 78 h 146"/>
              <a:gd name="T72" fmla="*/ 42 w 141"/>
              <a:gd name="T73" fmla="*/ 72 h 146"/>
              <a:gd name="T74" fmla="*/ 36 w 141"/>
              <a:gd name="T75" fmla="*/ 61 h 146"/>
              <a:gd name="T76" fmla="*/ 66 w 141"/>
              <a:gd name="T77" fmla="*/ 13 h 146"/>
              <a:gd name="T78" fmla="*/ 22 w 141"/>
              <a:gd name="T79" fmla="*/ 51 h 146"/>
              <a:gd name="T80" fmla="*/ 63 w 141"/>
              <a:gd name="T81" fmla="*/ 38 h 146"/>
              <a:gd name="T82" fmla="*/ 114 w 141"/>
              <a:gd name="T83" fmla="*/ 16 h 146"/>
              <a:gd name="T84" fmla="*/ 91 w 141"/>
              <a:gd name="T85" fmla="*/ 43 h 146"/>
              <a:gd name="T86" fmla="*/ 105 w 141"/>
              <a:gd name="T87" fmla="*/ 48 h 146"/>
              <a:gd name="T88" fmla="*/ 119 w 141"/>
              <a:gd name="T89" fmla="*/ 49 h 146"/>
              <a:gd name="T90" fmla="*/ 119 w 141"/>
              <a:gd name="T91" fmla="*/ 48 h 146"/>
              <a:gd name="T92" fmla="*/ 108 w 141"/>
              <a:gd name="T93" fmla="*/ 44 h 146"/>
              <a:gd name="T94" fmla="*/ 107 w 141"/>
              <a:gd name="T95" fmla="*/ 42 h 146"/>
              <a:gd name="T96" fmla="*/ 109 w 141"/>
              <a:gd name="T97" fmla="*/ 32 h 146"/>
              <a:gd name="T98" fmla="*/ 116 w 141"/>
              <a:gd name="T99" fmla="*/ 30 h 146"/>
              <a:gd name="T100" fmla="*/ 121 w 141"/>
              <a:gd name="T101" fmla="*/ 31 h 146"/>
              <a:gd name="T102" fmla="*/ 120 w 141"/>
              <a:gd name="T103" fmla="*/ 35 h 146"/>
              <a:gd name="T104" fmla="*/ 117 w 141"/>
              <a:gd name="T105" fmla="*/ 35 h 146"/>
              <a:gd name="T106" fmla="*/ 112 w 141"/>
              <a:gd name="T107" fmla="*/ 37 h 146"/>
              <a:gd name="T108" fmla="*/ 112 w 141"/>
              <a:gd name="T109" fmla="*/ 39 h 146"/>
              <a:gd name="T110" fmla="*/ 120 w 141"/>
              <a:gd name="T111" fmla="*/ 41 h 146"/>
              <a:gd name="T112" fmla="*/ 121 w 141"/>
              <a:gd name="T113" fmla="*/ 54 h 146"/>
              <a:gd name="T114" fmla="*/ 114 w 141"/>
              <a:gd name="T115" fmla="*/ 5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1" h="146">
                <a:moveTo>
                  <a:pt x="135" y="76"/>
                </a:moveTo>
                <a:cubicBezTo>
                  <a:pt x="135" y="76"/>
                  <a:pt x="135" y="76"/>
                  <a:pt x="134" y="76"/>
                </a:cubicBezTo>
                <a:cubicBezTo>
                  <a:pt x="133" y="76"/>
                  <a:pt x="132" y="77"/>
                  <a:pt x="131" y="78"/>
                </a:cubicBezTo>
                <a:cubicBezTo>
                  <a:pt x="129" y="81"/>
                  <a:pt x="127" y="82"/>
                  <a:pt x="125" y="82"/>
                </a:cubicBezTo>
                <a:cubicBezTo>
                  <a:pt x="125" y="82"/>
                  <a:pt x="124" y="82"/>
                  <a:pt x="123" y="82"/>
                </a:cubicBezTo>
                <a:cubicBezTo>
                  <a:pt x="123" y="82"/>
                  <a:pt x="123" y="82"/>
                  <a:pt x="122" y="82"/>
                </a:cubicBezTo>
                <a:cubicBezTo>
                  <a:pt x="123" y="81"/>
                  <a:pt x="123" y="80"/>
                  <a:pt x="123" y="79"/>
                </a:cubicBezTo>
                <a:cubicBezTo>
                  <a:pt x="122" y="78"/>
                  <a:pt x="121" y="77"/>
                  <a:pt x="121" y="77"/>
                </a:cubicBezTo>
                <a:cubicBezTo>
                  <a:pt x="119" y="76"/>
                  <a:pt x="117" y="78"/>
                  <a:pt x="116" y="79"/>
                </a:cubicBezTo>
                <a:cubicBezTo>
                  <a:pt x="115" y="81"/>
                  <a:pt x="114" y="82"/>
                  <a:pt x="113" y="84"/>
                </a:cubicBezTo>
                <a:cubicBezTo>
                  <a:pt x="109" y="85"/>
                  <a:pt x="104" y="88"/>
                  <a:pt x="103" y="94"/>
                </a:cubicBezTo>
                <a:cubicBezTo>
                  <a:pt x="103" y="94"/>
                  <a:pt x="103" y="94"/>
                  <a:pt x="103" y="94"/>
                </a:cubicBezTo>
                <a:cubicBezTo>
                  <a:pt x="103" y="94"/>
                  <a:pt x="96" y="111"/>
                  <a:pt x="93" y="116"/>
                </a:cubicBezTo>
                <a:cubicBezTo>
                  <a:pt x="93" y="111"/>
                  <a:pt x="92" y="101"/>
                  <a:pt x="92" y="101"/>
                </a:cubicBezTo>
                <a:cubicBezTo>
                  <a:pt x="90" y="86"/>
                  <a:pt x="79" y="79"/>
                  <a:pt x="78" y="79"/>
                </a:cubicBezTo>
                <a:cubicBezTo>
                  <a:pt x="78" y="78"/>
                  <a:pt x="73" y="75"/>
                  <a:pt x="70" y="74"/>
                </a:cubicBezTo>
                <a:cubicBezTo>
                  <a:pt x="65" y="71"/>
                  <a:pt x="63" y="70"/>
                  <a:pt x="63" y="70"/>
                </a:cubicBezTo>
                <a:cubicBezTo>
                  <a:pt x="63" y="70"/>
                  <a:pt x="63" y="70"/>
                  <a:pt x="63" y="70"/>
                </a:cubicBezTo>
                <a:cubicBezTo>
                  <a:pt x="63" y="70"/>
                  <a:pt x="63" y="70"/>
                  <a:pt x="63" y="70"/>
                </a:cubicBezTo>
                <a:cubicBezTo>
                  <a:pt x="63" y="70"/>
                  <a:pt x="63" y="70"/>
                  <a:pt x="63" y="70"/>
                </a:cubicBezTo>
                <a:cubicBezTo>
                  <a:pt x="63" y="70"/>
                  <a:pt x="63" y="70"/>
                  <a:pt x="63" y="70"/>
                </a:cubicBezTo>
                <a:cubicBezTo>
                  <a:pt x="63" y="70"/>
                  <a:pt x="63" y="70"/>
                  <a:pt x="63" y="70"/>
                </a:cubicBezTo>
                <a:cubicBezTo>
                  <a:pt x="63" y="70"/>
                  <a:pt x="63" y="70"/>
                  <a:pt x="63" y="70"/>
                </a:cubicBezTo>
                <a:cubicBezTo>
                  <a:pt x="63" y="70"/>
                  <a:pt x="63" y="70"/>
                  <a:pt x="62" y="70"/>
                </a:cubicBezTo>
                <a:cubicBezTo>
                  <a:pt x="62" y="70"/>
                  <a:pt x="62" y="70"/>
                  <a:pt x="62" y="70"/>
                </a:cubicBezTo>
                <a:cubicBezTo>
                  <a:pt x="62" y="70"/>
                  <a:pt x="62" y="70"/>
                  <a:pt x="62" y="70"/>
                </a:cubicBezTo>
                <a:cubicBezTo>
                  <a:pt x="62" y="70"/>
                  <a:pt x="62" y="70"/>
                  <a:pt x="62" y="70"/>
                </a:cubicBezTo>
                <a:cubicBezTo>
                  <a:pt x="47" y="84"/>
                  <a:pt x="47" y="84"/>
                  <a:pt x="47" y="84"/>
                </a:cubicBezTo>
                <a:cubicBezTo>
                  <a:pt x="31" y="70"/>
                  <a:pt x="31" y="70"/>
                  <a:pt x="31" y="70"/>
                </a:cubicBezTo>
                <a:cubicBezTo>
                  <a:pt x="31" y="70"/>
                  <a:pt x="31" y="70"/>
                  <a:pt x="31" y="70"/>
                </a:cubicBezTo>
                <a:cubicBezTo>
                  <a:pt x="31" y="70"/>
                  <a:pt x="31" y="70"/>
                  <a:pt x="31" y="70"/>
                </a:cubicBezTo>
                <a:cubicBezTo>
                  <a:pt x="31" y="70"/>
                  <a:pt x="31" y="70"/>
                  <a:pt x="31" y="70"/>
                </a:cubicBezTo>
                <a:cubicBezTo>
                  <a:pt x="31" y="70"/>
                  <a:pt x="31" y="70"/>
                  <a:pt x="31" y="70"/>
                </a:cubicBezTo>
                <a:cubicBezTo>
                  <a:pt x="31" y="70"/>
                  <a:pt x="31" y="70"/>
                  <a:pt x="31" y="70"/>
                </a:cubicBezTo>
                <a:cubicBezTo>
                  <a:pt x="30" y="70"/>
                  <a:pt x="30" y="70"/>
                  <a:pt x="30" y="70"/>
                </a:cubicBezTo>
                <a:cubicBezTo>
                  <a:pt x="30" y="70"/>
                  <a:pt x="30" y="70"/>
                  <a:pt x="30" y="70"/>
                </a:cubicBezTo>
                <a:cubicBezTo>
                  <a:pt x="30" y="70"/>
                  <a:pt x="30" y="70"/>
                  <a:pt x="30" y="70"/>
                </a:cubicBezTo>
                <a:cubicBezTo>
                  <a:pt x="30" y="70"/>
                  <a:pt x="30" y="70"/>
                  <a:pt x="30" y="70"/>
                </a:cubicBezTo>
                <a:cubicBezTo>
                  <a:pt x="30" y="70"/>
                  <a:pt x="30" y="70"/>
                  <a:pt x="30" y="70"/>
                </a:cubicBezTo>
                <a:cubicBezTo>
                  <a:pt x="30" y="70"/>
                  <a:pt x="26" y="72"/>
                  <a:pt x="22" y="74"/>
                </a:cubicBezTo>
                <a:cubicBezTo>
                  <a:pt x="18" y="76"/>
                  <a:pt x="14" y="79"/>
                  <a:pt x="14" y="79"/>
                </a:cubicBezTo>
                <a:cubicBezTo>
                  <a:pt x="14" y="79"/>
                  <a:pt x="14" y="79"/>
                  <a:pt x="14" y="79"/>
                </a:cubicBezTo>
                <a:cubicBezTo>
                  <a:pt x="10" y="81"/>
                  <a:pt x="0" y="88"/>
                  <a:pt x="2" y="104"/>
                </a:cubicBezTo>
                <a:cubicBezTo>
                  <a:pt x="3" y="121"/>
                  <a:pt x="5" y="145"/>
                  <a:pt x="5" y="145"/>
                </a:cubicBezTo>
                <a:cubicBezTo>
                  <a:pt x="5" y="146"/>
                  <a:pt x="5" y="146"/>
                  <a:pt x="5" y="146"/>
                </a:cubicBezTo>
                <a:cubicBezTo>
                  <a:pt x="74" y="146"/>
                  <a:pt x="74" y="146"/>
                  <a:pt x="74" y="146"/>
                </a:cubicBezTo>
                <a:cubicBezTo>
                  <a:pt x="76" y="123"/>
                  <a:pt x="76" y="123"/>
                  <a:pt x="76" y="123"/>
                </a:cubicBezTo>
                <a:cubicBezTo>
                  <a:pt x="76" y="123"/>
                  <a:pt x="76" y="123"/>
                  <a:pt x="76" y="123"/>
                </a:cubicBezTo>
                <a:cubicBezTo>
                  <a:pt x="79" y="135"/>
                  <a:pt x="86" y="138"/>
                  <a:pt x="87" y="138"/>
                </a:cubicBezTo>
                <a:cubicBezTo>
                  <a:pt x="91" y="140"/>
                  <a:pt x="94" y="140"/>
                  <a:pt x="98" y="138"/>
                </a:cubicBezTo>
                <a:cubicBezTo>
                  <a:pt x="102" y="136"/>
                  <a:pt x="105" y="132"/>
                  <a:pt x="107" y="127"/>
                </a:cubicBezTo>
                <a:cubicBezTo>
                  <a:pt x="109" y="119"/>
                  <a:pt x="115" y="100"/>
                  <a:pt x="115" y="99"/>
                </a:cubicBezTo>
                <a:cubicBezTo>
                  <a:pt x="116" y="98"/>
                  <a:pt x="118" y="95"/>
                  <a:pt x="123" y="92"/>
                </a:cubicBezTo>
                <a:cubicBezTo>
                  <a:pt x="125" y="91"/>
                  <a:pt x="125" y="91"/>
                  <a:pt x="125" y="91"/>
                </a:cubicBezTo>
                <a:cubicBezTo>
                  <a:pt x="129" y="89"/>
                  <a:pt x="132" y="88"/>
                  <a:pt x="133" y="86"/>
                </a:cubicBezTo>
                <a:cubicBezTo>
                  <a:pt x="135" y="82"/>
                  <a:pt x="136" y="80"/>
                  <a:pt x="136" y="78"/>
                </a:cubicBezTo>
                <a:cubicBezTo>
                  <a:pt x="136" y="78"/>
                  <a:pt x="136" y="78"/>
                  <a:pt x="136" y="77"/>
                </a:cubicBezTo>
                <a:cubicBezTo>
                  <a:pt x="136" y="77"/>
                  <a:pt x="136" y="76"/>
                  <a:pt x="135" y="76"/>
                </a:cubicBezTo>
                <a:close/>
                <a:moveTo>
                  <a:pt x="7" y="144"/>
                </a:moveTo>
                <a:cubicBezTo>
                  <a:pt x="6" y="140"/>
                  <a:pt x="5" y="119"/>
                  <a:pt x="4" y="104"/>
                </a:cubicBezTo>
                <a:cubicBezTo>
                  <a:pt x="3" y="103"/>
                  <a:pt x="3" y="102"/>
                  <a:pt x="3" y="102"/>
                </a:cubicBezTo>
                <a:cubicBezTo>
                  <a:pt x="3" y="89"/>
                  <a:pt x="10" y="84"/>
                  <a:pt x="14" y="81"/>
                </a:cubicBezTo>
                <a:cubicBezTo>
                  <a:pt x="19" y="144"/>
                  <a:pt x="19" y="144"/>
                  <a:pt x="19" y="144"/>
                </a:cubicBezTo>
                <a:cubicBezTo>
                  <a:pt x="19" y="144"/>
                  <a:pt x="19" y="144"/>
                  <a:pt x="19" y="144"/>
                </a:cubicBezTo>
                <a:cubicBezTo>
                  <a:pt x="12" y="144"/>
                  <a:pt x="7" y="144"/>
                  <a:pt x="7" y="144"/>
                </a:cubicBezTo>
                <a:close/>
                <a:moveTo>
                  <a:pt x="47" y="88"/>
                </a:moveTo>
                <a:cubicBezTo>
                  <a:pt x="47" y="88"/>
                  <a:pt x="47" y="88"/>
                  <a:pt x="48" y="88"/>
                </a:cubicBezTo>
                <a:cubicBezTo>
                  <a:pt x="47" y="88"/>
                  <a:pt x="47" y="88"/>
                  <a:pt x="47" y="88"/>
                </a:cubicBezTo>
                <a:cubicBezTo>
                  <a:pt x="47" y="88"/>
                  <a:pt x="47" y="88"/>
                  <a:pt x="47" y="88"/>
                </a:cubicBezTo>
                <a:close/>
                <a:moveTo>
                  <a:pt x="31" y="77"/>
                </a:moveTo>
                <a:cubicBezTo>
                  <a:pt x="31" y="75"/>
                  <a:pt x="31" y="74"/>
                  <a:pt x="31" y="73"/>
                </a:cubicBezTo>
                <a:cubicBezTo>
                  <a:pt x="33" y="75"/>
                  <a:pt x="44" y="85"/>
                  <a:pt x="45" y="86"/>
                </a:cubicBezTo>
                <a:cubicBezTo>
                  <a:pt x="44" y="87"/>
                  <a:pt x="40" y="91"/>
                  <a:pt x="35" y="88"/>
                </a:cubicBezTo>
                <a:cubicBezTo>
                  <a:pt x="32" y="87"/>
                  <a:pt x="31" y="81"/>
                  <a:pt x="31" y="77"/>
                </a:cubicBezTo>
                <a:close/>
                <a:moveTo>
                  <a:pt x="45" y="91"/>
                </a:moveTo>
                <a:cubicBezTo>
                  <a:pt x="45" y="91"/>
                  <a:pt x="44" y="91"/>
                  <a:pt x="44" y="91"/>
                </a:cubicBezTo>
                <a:cubicBezTo>
                  <a:pt x="44" y="90"/>
                  <a:pt x="44" y="90"/>
                  <a:pt x="44" y="89"/>
                </a:cubicBezTo>
                <a:cubicBezTo>
                  <a:pt x="44" y="89"/>
                  <a:pt x="45" y="89"/>
                  <a:pt x="45" y="89"/>
                </a:cubicBezTo>
                <a:cubicBezTo>
                  <a:pt x="46" y="90"/>
                  <a:pt x="46" y="90"/>
                  <a:pt x="45" y="91"/>
                </a:cubicBezTo>
                <a:close/>
                <a:moveTo>
                  <a:pt x="37" y="94"/>
                </a:moveTo>
                <a:cubicBezTo>
                  <a:pt x="37" y="94"/>
                  <a:pt x="37" y="94"/>
                  <a:pt x="36" y="94"/>
                </a:cubicBezTo>
                <a:cubicBezTo>
                  <a:pt x="36" y="93"/>
                  <a:pt x="36" y="93"/>
                  <a:pt x="36" y="92"/>
                </a:cubicBezTo>
                <a:cubicBezTo>
                  <a:pt x="36" y="92"/>
                  <a:pt x="37" y="92"/>
                  <a:pt x="37" y="92"/>
                </a:cubicBezTo>
                <a:cubicBezTo>
                  <a:pt x="37" y="93"/>
                  <a:pt x="37" y="93"/>
                  <a:pt x="37" y="94"/>
                </a:cubicBezTo>
                <a:close/>
                <a:moveTo>
                  <a:pt x="40" y="102"/>
                </a:moveTo>
                <a:cubicBezTo>
                  <a:pt x="39" y="101"/>
                  <a:pt x="39" y="101"/>
                  <a:pt x="39" y="100"/>
                </a:cubicBezTo>
                <a:cubicBezTo>
                  <a:pt x="39" y="100"/>
                  <a:pt x="39" y="101"/>
                  <a:pt x="40" y="101"/>
                </a:cubicBezTo>
                <a:cubicBezTo>
                  <a:pt x="40" y="101"/>
                  <a:pt x="40" y="102"/>
                  <a:pt x="40" y="102"/>
                </a:cubicBezTo>
                <a:close/>
                <a:moveTo>
                  <a:pt x="40" y="96"/>
                </a:moveTo>
                <a:cubicBezTo>
                  <a:pt x="39" y="97"/>
                  <a:pt x="39" y="97"/>
                  <a:pt x="38" y="96"/>
                </a:cubicBezTo>
                <a:cubicBezTo>
                  <a:pt x="38" y="96"/>
                  <a:pt x="38" y="95"/>
                  <a:pt x="38" y="95"/>
                </a:cubicBezTo>
                <a:cubicBezTo>
                  <a:pt x="39" y="95"/>
                  <a:pt x="39" y="95"/>
                  <a:pt x="40" y="95"/>
                </a:cubicBezTo>
                <a:cubicBezTo>
                  <a:pt x="40" y="95"/>
                  <a:pt x="40" y="96"/>
                  <a:pt x="40" y="96"/>
                </a:cubicBezTo>
                <a:close/>
                <a:moveTo>
                  <a:pt x="42" y="105"/>
                </a:moveTo>
                <a:cubicBezTo>
                  <a:pt x="42" y="105"/>
                  <a:pt x="42" y="105"/>
                  <a:pt x="42" y="105"/>
                </a:cubicBezTo>
                <a:cubicBezTo>
                  <a:pt x="41" y="105"/>
                  <a:pt x="41" y="104"/>
                  <a:pt x="41" y="104"/>
                </a:cubicBezTo>
                <a:cubicBezTo>
                  <a:pt x="41" y="104"/>
                  <a:pt x="41" y="104"/>
                  <a:pt x="41" y="104"/>
                </a:cubicBezTo>
                <a:cubicBezTo>
                  <a:pt x="42" y="103"/>
                  <a:pt x="42" y="103"/>
                  <a:pt x="42" y="104"/>
                </a:cubicBezTo>
                <a:cubicBezTo>
                  <a:pt x="43" y="104"/>
                  <a:pt x="43" y="105"/>
                  <a:pt x="42" y="105"/>
                </a:cubicBezTo>
                <a:close/>
                <a:moveTo>
                  <a:pt x="42" y="99"/>
                </a:moveTo>
                <a:cubicBezTo>
                  <a:pt x="42" y="100"/>
                  <a:pt x="42" y="100"/>
                  <a:pt x="41" y="99"/>
                </a:cubicBezTo>
                <a:cubicBezTo>
                  <a:pt x="41" y="99"/>
                  <a:pt x="41" y="98"/>
                  <a:pt x="41" y="98"/>
                </a:cubicBezTo>
                <a:cubicBezTo>
                  <a:pt x="42" y="98"/>
                  <a:pt x="42" y="98"/>
                  <a:pt x="42" y="98"/>
                </a:cubicBezTo>
                <a:cubicBezTo>
                  <a:pt x="43" y="98"/>
                  <a:pt x="43" y="99"/>
                  <a:pt x="42" y="99"/>
                </a:cubicBezTo>
                <a:close/>
                <a:moveTo>
                  <a:pt x="42" y="94"/>
                </a:moveTo>
                <a:cubicBezTo>
                  <a:pt x="42" y="94"/>
                  <a:pt x="42" y="94"/>
                  <a:pt x="41" y="94"/>
                </a:cubicBezTo>
                <a:cubicBezTo>
                  <a:pt x="41" y="93"/>
                  <a:pt x="41" y="93"/>
                  <a:pt x="41" y="92"/>
                </a:cubicBezTo>
                <a:cubicBezTo>
                  <a:pt x="42" y="92"/>
                  <a:pt x="42" y="92"/>
                  <a:pt x="42" y="92"/>
                </a:cubicBezTo>
                <a:cubicBezTo>
                  <a:pt x="43" y="93"/>
                  <a:pt x="43" y="93"/>
                  <a:pt x="42" y="94"/>
                </a:cubicBezTo>
                <a:close/>
                <a:moveTo>
                  <a:pt x="44" y="95"/>
                </a:moveTo>
                <a:cubicBezTo>
                  <a:pt x="44" y="95"/>
                  <a:pt x="45" y="95"/>
                  <a:pt x="45" y="95"/>
                </a:cubicBezTo>
                <a:cubicBezTo>
                  <a:pt x="46" y="95"/>
                  <a:pt x="46" y="96"/>
                  <a:pt x="45" y="96"/>
                </a:cubicBezTo>
                <a:cubicBezTo>
                  <a:pt x="45" y="97"/>
                  <a:pt x="44" y="97"/>
                  <a:pt x="44" y="96"/>
                </a:cubicBezTo>
                <a:cubicBezTo>
                  <a:pt x="44" y="96"/>
                  <a:pt x="44" y="95"/>
                  <a:pt x="44" y="95"/>
                </a:cubicBezTo>
                <a:close/>
                <a:moveTo>
                  <a:pt x="45" y="108"/>
                </a:moveTo>
                <a:cubicBezTo>
                  <a:pt x="45" y="108"/>
                  <a:pt x="44" y="108"/>
                  <a:pt x="44" y="108"/>
                </a:cubicBezTo>
                <a:cubicBezTo>
                  <a:pt x="44" y="107"/>
                  <a:pt x="44" y="107"/>
                  <a:pt x="44" y="106"/>
                </a:cubicBezTo>
                <a:cubicBezTo>
                  <a:pt x="44" y="106"/>
                  <a:pt x="45" y="106"/>
                  <a:pt x="45" y="106"/>
                </a:cubicBezTo>
                <a:cubicBezTo>
                  <a:pt x="46" y="107"/>
                  <a:pt x="46" y="107"/>
                  <a:pt x="45" y="108"/>
                </a:cubicBezTo>
                <a:close/>
                <a:moveTo>
                  <a:pt x="45" y="102"/>
                </a:moveTo>
                <a:cubicBezTo>
                  <a:pt x="45" y="102"/>
                  <a:pt x="44" y="102"/>
                  <a:pt x="44" y="102"/>
                </a:cubicBezTo>
                <a:cubicBezTo>
                  <a:pt x="44" y="102"/>
                  <a:pt x="44" y="101"/>
                  <a:pt x="44" y="101"/>
                </a:cubicBezTo>
                <a:cubicBezTo>
                  <a:pt x="44" y="100"/>
                  <a:pt x="45" y="100"/>
                  <a:pt x="45" y="101"/>
                </a:cubicBezTo>
                <a:cubicBezTo>
                  <a:pt x="46" y="101"/>
                  <a:pt x="46" y="102"/>
                  <a:pt x="45" y="102"/>
                </a:cubicBezTo>
                <a:close/>
                <a:moveTo>
                  <a:pt x="47" y="110"/>
                </a:moveTo>
                <a:cubicBezTo>
                  <a:pt x="46" y="110"/>
                  <a:pt x="47" y="110"/>
                  <a:pt x="47" y="109"/>
                </a:cubicBezTo>
                <a:cubicBezTo>
                  <a:pt x="47" y="109"/>
                  <a:pt x="48" y="109"/>
                  <a:pt x="48" y="109"/>
                </a:cubicBezTo>
                <a:cubicBezTo>
                  <a:pt x="48" y="110"/>
                  <a:pt x="47" y="110"/>
                  <a:pt x="47" y="110"/>
                </a:cubicBezTo>
                <a:close/>
                <a:moveTo>
                  <a:pt x="48" y="105"/>
                </a:moveTo>
                <a:cubicBezTo>
                  <a:pt x="48" y="105"/>
                  <a:pt x="47" y="105"/>
                  <a:pt x="47" y="105"/>
                </a:cubicBezTo>
                <a:cubicBezTo>
                  <a:pt x="46" y="105"/>
                  <a:pt x="46" y="104"/>
                  <a:pt x="47" y="104"/>
                </a:cubicBezTo>
                <a:cubicBezTo>
                  <a:pt x="47" y="103"/>
                  <a:pt x="48" y="103"/>
                  <a:pt x="48" y="104"/>
                </a:cubicBezTo>
                <a:cubicBezTo>
                  <a:pt x="48" y="104"/>
                  <a:pt x="48" y="105"/>
                  <a:pt x="48" y="105"/>
                </a:cubicBezTo>
                <a:close/>
                <a:moveTo>
                  <a:pt x="48" y="99"/>
                </a:moveTo>
                <a:cubicBezTo>
                  <a:pt x="48" y="100"/>
                  <a:pt x="47" y="100"/>
                  <a:pt x="47" y="99"/>
                </a:cubicBezTo>
                <a:cubicBezTo>
                  <a:pt x="46" y="99"/>
                  <a:pt x="46" y="98"/>
                  <a:pt x="47" y="98"/>
                </a:cubicBezTo>
                <a:cubicBezTo>
                  <a:pt x="47" y="98"/>
                  <a:pt x="48" y="98"/>
                  <a:pt x="48" y="98"/>
                </a:cubicBezTo>
                <a:cubicBezTo>
                  <a:pt x="48" y="98"/>
                  <a:pt x="48" y="99"/>
                  <a:pt x="48" y="99"/>
                </a:cubicBezTo>
                <a:close/>
                <a:moveTo>
                  <a:pt x="48" y="94"/>
                </a:moveTo>
                <a:cubicBezTo>
                  <a:pt x="48" y="94"/>
                  <a:pt x="47" y="94"/>
                  <a:pt x="47" y="94"/>
                </a:cubicBezTo>
                <a:cubicBezTo>
                  <a:pt x="46" y="93"/>
                  <a:pt x="46" y="93"/>
                  <a:pt x="47" y="92"/>
                </a:cubicBezTo>
                <a:cubicBezTo>
                  <a:pt x="47" y="92"/>
                  <a:pt x="48" y="92"/>
                  <a:pt x="48" y="92"/>
                </a:cubicBezTo>
                <a:cubicBezTo>
                  <a:pt x="48" y="93"/>
                  <a:pt x="48" y="93"/>
                  <a:pt x="48" y="94"/>
                </a:cubicBezTo>
                <a:close/>
                <a:moveTo>
                  <a:pt x="50" y="108"/>
                </a:moveTo>
                <a:cubicBezTo>
                  <a:pt x="49" y="107"/>
                  <a:pt x="49" y="107"/>
                  <a:pt x="50" y="106"/>
                </a:cubicBezTo>
                <a:cubicBezTo>
                  <a:pt x="50" y="106"/>
                  <a:pt x="50" y="106"/>
                  <a:pt x="51" y="106"/>
                </a:cubicBezTo>
                <a:cubicBezTo>
                  <a:pt x="50" y="107"/>
                  <a:pt x="50" y="107"/>
                  <a:pt x="50" y="108"/>
                </a:cubicBezTo>
                <a:close/>
                <a:moveTo>
                  <a:pt x="51" y="102"/>
                </a:moveTo>
                <a:cubicBezTo>
                  <a:pt x="51" y="102"/>
                  <a:pt x="50" y="102"/>
                  <a:pt x="50" y="102"/>
                </a:cubicBezTo>
                <a:cubicBezTo>
                  <a:pt x="49" y="102"/>
                  <a:pt x="49" y="101"/>
                  <a:pt x="50" y="101"/>
                </a:cubicBezTo>
                <a:cubicBezTo>
                  <a:pt x="50" y="100"/>
                  <a:pt x="51" y="100"/>
                  <a:pt x="51" y="101"/>
                </a:cubicBezTo>
                <a:cubicBezTo>
                  <a:pt x="51" y="101"/>
                  <a:pt x="51" y="102"/>
                  <a:pt x="51" y="102"/>
                </a:cubicBezTo>
                <a:close/>
                <a:moveTo>
                  <a:pt x="50" y="95"/>
                </a:moveTo>
                <a:cubicBezTo>
                  <a:pt x="50" y="95"/>
                  <a:pt x="51" y="95"/>
                  <a:pt x="51" y="95"/>
                </a:cubicBezTo>
                <a:cubicBezTo>
                  <a:pt x="51" y="95"/>
                  <a:pt x="51" y="96"/>
                  <a:pt x="51" y="96"/>
                </a:cubicBezTo>
                <a:cubicBezTo>
                  <a:pt x="51" y="97"/>
                  <a:pt x="50" y="97"/>
                  <a:pt x="50" y="96"/>
                </a:cubicBezTo>
                <a:cubicBezTo>
                  <a:pt x="49" y="96"/>
                  <a:pt x="49" y="95"/>
                  <a:pt x="50" y="95"/>
                </a:cubicBezTo>
                <a:close/>
                <a:moveTo>
                  <a:pt x="50" y="90"/>
                </a:moveTo>
                <a:cubicBezTo>
                  <a:pt x="50" y="90"/>
                  <a:pt x="51" y="90"/>
                  <a:pt x="51" y="90"/>
                </a:cubicBezTo>
                <a:cubicBezTo>
                  <a:pt x="51" y="91"/>
                  <a:pt x="51" y="91"/>
                  <a:pt x="51" y="91"/>
                </a:cubicBezTo>
                <a:cubicBezTo>
                  <a:pt x="51" y="91"/>
                  <a:pt x="50" y="91"/>
                  <a:pt x="50" y="91"/>
                </a:cubicBezTo>
                <a:cubicBezTo>
                  <a:pt x="49" y="90"/>
                  <a:pt x="49" y="90"/>
                  <a:pt x="50" y="90"/>
                </a:cubicBezTo>
                <a:close/>
                <a:moveTo>
                  <a:pt x="52" y="104"/>
                </a:moveTo>
                <a:cubicBezTo>
                  <a:pt x="52" y="104"/>
                  <a:pt x="52" y="104"/>
                  <a:pt x="52" y="104"/>
                </a:cubicBezTo>
                <a:cubicBezTo>
                  <a:pt x="53" y="103"/>
                  <a:pt x="53" y="103"/>
                  <a:pt x="53" y="103"/>
                </a:cubicBezTo>
                <a:cubicBezTo>
                  <a:pt x="53" y="104"/>
                  <a:pt x="52" y="104"/>
                  <a:pt x="52" y="104"/>
                </a:cubicBezTo>
                <a:close/>
                <a:moveTo>
                  <a:pt x="54" y="99"/>
                </a:moveTo>
                <a:cubicBezTo>
                  <a:pt x="53" y="100"/>
                  <a:pt x="53" y="100"/>
                  <a:pt x="52" y="99"/>
                </a:cubicBezTo>
                <a:cubicBezTo>
                  <a:pt x="52" y="99"/>
                  <a:pt x="52" y="98"/>
                  <a:pt x="52" y="98"/>
                </a:cubicBezTo>
                <a:cubicBezTo>
                  <a:pt x="53" y="98"/>
                  <a:pt x="53" y="98"/>
                  <a:pt x="54" y="98"/>
                </a:cubicBezTo>
                <a:cubicBezTo>
                  <a:pt x="54" y="98"/>
                  <a:pt x="54" y="99"/>
                  <a:pt x="54" y="99"/>
                </a:cubicBezTo>
                <a:close/>
                <a:moveTo>
                  <a:pt x="54" y="94"/>
                </a:moveTo>
                <a:cubicBezTo>
                  <a:pt x="53" y="94"/>
                  <a:pt x="53" y="94"/>
                  <a:pt x="52" y="94"/>
                </a:cubicBezTo>
                <a:cubicBezTo>
                  <a:pt x="52" y="93"/>
                  <a:pt x="52" y="93"/>
                  <a:pt x="52" y="92"/>
                </a:cubicBezTo>
                <a:cubicBezTo>
                  <a:pt x="53" y="92"/>
                  <a:pt x="53" y="92"/>
                  <a:pt x="54" y="92"/>
                </a:cubicBezTo>
                <a:cubicBezTo>
                  <a:pt x="54" y="93"/>
                  <a:pt x="54" y="93"/>
                  <a:pt x="54" y="94"/>
                </a:cubicBezTo>
                <a:close/>
                <a:moveTo>
                  <a:pt x="56" y="97"/>
                </a:moveTo>
                <a:cubicBezTo>
                  <a:pt x="56" y="97"/>
                  <a:pt x="56" y="97"/>
                  <a:pt x="55" y="96"/>
                </a:cubicBezTo>
                <a:cubicBezTo>
                  <a:pt x="55" y="96"/>
                  <a:pt x="55" y="95"/>
                  <a:pt x="55" y="95"/>
                </a:cubicBezTo>
                <a:cubicBezTo>
                  <a:pt x="56" y="95"/>
                  <a:pt x="56" y="95"/>
                  <a:pt x="57" y="95"/>
                </a:cubicBezTo>
                <a:cubicBezTo>
                  <a:pt x="56" y="96"/>
                  <a:pt x="56" y="96"/>
                  <a:pt x="56" y="97"/>
                </a:cubicBezTo>
                <a:close/>
                <a:moveTo>
                  <a:pt x="58" y="88"/>
                </a:moveTo>
                <a:cubicBezTo>
                  <a:pt x="53" y="91"/>
                  <a:pt x="49" y="87"/>
                  <a:pt x="48" y="86"/>
                </a:cubicBezTo>
                <a:cubicBezTo>
                  <a:pt x="49" y="85"/>
                  <a:pt x="60" y="75"/>
                  <a:pt x="62" y="73"/>
                </a:cubicBezTo>
                <a:cubicBezTo>
                  <a:pt x="62" y="74"/>
                  <a:pt x="62" y="75"/>
                  <a:pt x="62" y="77"/>
                </a:cubicBezTo>
                <a:cubicBezTo>
                  <a:pt x="62" y="81"/>
                  <a:pt x="61" y="87"/>
                  <a:pt x="58" y="88"/>
                </a:cubicBezTo>
                <a:close/>
                <a:moveTo>
                  <a:pt x="117" y="81"/>
                </a:moveTo>
                <a:cubicBezTo>
                  <a:pt x="118" y="79"/>
                  <a:pt x="120" y="79"/>
                  <a:pt x="120" y="79"/>
                </a:cubicBezTo>
                <a:cubicBezTo>
                  <a:pt x="120" y="79"/>
                  <a:pt x="121" y="79"/>
                  <a:pt x="121" y="79"/>
                </a:cubicBezTo>
                <a:cubicBezTo>
                  <a:pt x="121" y="80"/>
                  <a:pt x="121" y="81"/>
                  <a:pt x="120" y="82"/>
                </a:cubicBezTo>
                <a:cubicBezTo>
                  <a:pt x="119" y="82"/>
                  <a:pt x="117" y="83"/>
                  <a:pt x="116" y="83"/>
                </a:cubicBezTo>
                <a:cubicBezTo>
                  <a:pt x="116" y="82"/>
                  <a:pt x="117" y="81"/>
                  <a:pt x="117" y="81"/>
                </a:cubicBezTo>
                <a:close/>
                <a:moveTo>
                  <a:pt x="105" y="126"/>
                </a:moveTo>
                <a:cubicBezTo>
                  <a:pt x="103" y="131"/>
                  <a:pt x="100" y="135"/>
                  <a:pt x="97" y="136"/>
                </a:cubicBezTo>
                <a:cubicBezTo>
                  <a:pt x="94" y="138"/>
                  <a:pt x="91" y="138"/>
                  <a:pt x="87" y="136"/>
                </a:cubicBezTo>
                <a:cubicBezTo>
                  <a:pt x="87" y="136"/>
                  <a:pt x="81" y="134"/>
                  <a:pt x="78" y="123"/>
                </a:cubicBezTo>
                <a:cubicBezTo>
                  <a:pt x="77" y="121"/>
                  <a:pt x="77" y="118"/>
                  <a:pt x="76" y="116"/>
                </a:cubicBezTo>
                <a:cubicBezTo>
                  <a:pt x="79" y="81"/>
                  <a:pt x="79" y="81"/>
                  <a:pt x="79" y="81"/>
                </a:cubicBezTo>
                <a:cubicBezTo>
                  <a:pt x="82" y="83"/>
                  <a:pt x="88" y="90"/>
                  <a:pt x="90" y="101"/>
                </a:cubicBezTo>
                <a:cubicBezTo>
                  <a:pt x="92" y="120"/>
                  <a:pt x="92" y="120"/>
                  <a:pt x="92" y="120"/>
                </a:cubicBezTo>
                <a:cubicBezTo>
                  <a:pt x="92" y="120"/>
                  <a:pt x="92" y="120"/>
                  <a:pt x="93" y="121"/>
                </a:cubicBezTo>
                <a:cubicBezTo>
                  <a:pt x="93" y="121"/>
                  <a:pt x="93" y="120"/>
                  <a:pt x="94" y="120"/>
                </a:cubicBezTo>
                <a:cubicBezTo>
                  <a:pt x="94" y="120"/>
                  <a:pt x="104" y="97"/>
                  <a:pt x="105" y="96"/>
                </a:cubicBezTo>
                <a:cubicBezTo>
                  <a:pt x="106" y="96"/>
                  <a:pt x="112" y="98"/>
                  <a:pt x="113" y="99"/>
                </a:cubicBezTo>
                <a:cubicBezTo>
                  <a:pt x="112" y="103"/>
                  <a:pt x="107" y="119"/>
                  <a:pt x="105" y="126"/>
                </a:cubicBezTo>
                <a:close/>
                <a:moveTo>
                  <a:pt x="131" y="85"/>
                </a:moveTo>
                <a:cubicBezTo>
                  <a:pt x="130" y="86"/>
                  <a:pt x="128" y="88"/>
                  <a:pt x="124" y="90"/>
                </a:cubicBezTo>
                <a:cubicBezTo>
                  <a:pt x="122" y="90"/>
                  <a:pt x="122" y="90"/>
                  <a:pt x="122" y="90"/>
                </a:cubicBezTo>
                <a:cubicBezTo>
                  <a:pt x="117" y="93"/>
                  <a:pt x="115" y="96"/>
                  <a:pt x="114" y="97"/>
                </a:cubicBezTo>
                <a:cubicBezTo>
                  <a:pt x="105" y="94"/>
                  <a:pt x="105" y="94"/>
                  <a:pt x="105" y="94"/>
                </a:cubicBezTo>
                <a:cubicBezTo>
                  <a:pt x="107" y="85"/>
                  <a:pt x="118" y="84"/>
                  <a:pt x="123" y="84"/>
                </a:cubicBezTo>
                <a:cubicBezTo>
                  <a:pt x="124" y="84"/>
                  <a:pt x="125" y="84"/>
                  <a:pt x="125" y="84"/>
                </a:cubicBezTo>
                <a:cubicBezTo>
                  <a:pt x="129" y="84"/>
                  <a:pt x="130" y="82"/>
                  <a:pt x="132" y="80"/>
                </a:cubicBezTo>
                <a:cubicBezTo>
                  <a:pt x="133" y="78"/>
                  <a:pt x="134" y="78"/>
                  <a:pt x="134" y="78"/>
                </a:cubicBezTo>
                <a:cubicBezTo>
                  <a:pt x="134" y="78"/>
                  <a:pt x="134" y="78"/>
                  <a:pt x="134" y="78"/>
                </a:cubicBezTo>
                <a:cubicBezTo>
                  <a:pt x="134" y="78"/>
                  <a:pt x="134" y="78"/>
                  <a:pt x="134" y="78"/>
                </a:cubicBezTo>
                <a:cubicBezTo>
                  <a:pt x="134" y="78"/>
                  <a:pt x="134" y="78"/>
                  <a:pt x="134" y="78"/>
                </a:cubicBezTo>
                <a:cubicBezTo>
                  <a:pt x="134" y="80"/>
                  <a:pt x="132" y="83"/>
                  <a:pt x="131" y="85"/>
                </a:cubicBezTo>
                <a:close/>
                <a:moveTo>
                  <a:pt x="23" y="54"/>
                </a:moveTo>
                <a:cubicBezTo>
                  <a:pt x="23" y="59"/>
                  <a:pt x="21" y="63"/>
                  <a:pt x="16" y="63"/>
                </a:cubicBezTo>
                <a:cubicBezTo>
                  <a:pt x="16" y="63"/>
                  <a:pt x="23" y="67"/>
                  <a:pt x="30" y="65"/>
                </a:cubicBezTo>
                <a:cubicBezTo>
                  <a:pt x="33" y="68"/>
                  <a:pt x="37" y="70"/>
                  <a:pt x="42" y="72"/>
                </a:cubicBezTo>
                <a:cubicBezTo>
                  <a:pt x="43" y="73"/>
                  <a:pt x="44" y="74"/>
                  <a:pt x="46" y="74"/>
                </a:cubicBezTo>
                <a:cubicBezTo>
                  <a:pt x="48" y="74"/>
                  <a:pt x="50" y="73"/>
                  <a:pt x="50" y="71"/>
                </a:cubicBezTo>
                <a:cubicBezTo>
                  <a:pt x="50" y="69"/>
                  <a:pt x="48" y="67"/>
                  <a:pt x="46" y="67"/>
                </a:cubicBezTo>
                <a:cubicBezTo>
                  <a:pt x="45" y="67"/>
                  <a:pt x="44" y="68"/>
                  <a:pt x="43" y="69"/>
                </a:cubicBezTo>
                <a:cubicBezTo>
                  <a:pt x="38" y="68"/>
                  <a:pt x="35" y="66"/>
                  <a:pt x="32" y="63"/>
                </a:cubicBezTo>
                <a:cubicBezTo>
                  <a:pt x="34" y="63"/>
                  <a:pt x="35" y="62"/>
                  <a:pt x="36" y="61"/>
                </a:cubicBezTo>
                <a:cubicBezTo>
                  <a:pt x="38" y="63"/>
                  <a:pt x="42" y="65"/>
                  <a:pt x="46" y="65"/>
                </a:cubicBezTo>
                <a:cubicBezTo>
                  <a:pt x="50" y="65"/>
                  <a:pt x="54" y="63"/>
                  <a:pt x="56" y="61"/>
                </a:cubicBezTo>
                <a:cubicBezTo>
                  <a:pt x="65" y="70"/>
                  <a:pt x="76" y="63"/>
                  <a:pt x="76" y="63"/>
                </a:cubicBezTo>
                <a:cubicBezTo>
                  <a:pt x="70" y="63"/>
                  <a:pt x="68" y="57"/>
                  <a:pt x="69" y="50"/>
                </a:cubicBezTo>
                <a:cubicBezTo>
                  <a:pt x="71" y="44"/>
                  <a:pt x="72" y="40"/>
                  <a:pt x="72" y="40"/>
                </a:cubicBezTo>
                <a:cubicBezTo>
                  <a:pt x="74" y="20"/>
                  <a:pt x="66" y="13"/>
                  <a:pt x="66" y="13"/>
                </a:cubicBezTo>
                <a:cubicBezTo>
                  <a:pt x="59" y="5"/>
                  <a:pt x="52" y="9"/>
                  <a:pt x="52" y="9"/>
                </a:cubicBezTo>
                <a:cubicBezTo>
                  <a:pt x="52" y="9"/>
                  <a:pt x="38" y="0"/>
                  <a:pt x="27" y="13"/>
                </a:cubicBezTo>
                <a:cubicBezTo>
                  <a:pt x="27" y="13"/>
                  <a:pt x="19" y="21"/>
                  <a:pt x="20" y="37"/>
                </a:cubicBezTo>
                <a:cubicBezTo>
                  <a:pt x="16" y="37"/>
                  <a:pt x="16" y="37"/>
                  <a:pt x="16" y="37"/>
                </a:cubicBezTo>
                <a:cubicBezTo>
                  <a:pt x="16" y="51"/>
                  <a:pt x="16" y="51"/>
                  <a:pt x="16" y="51"/>
                </a:cubicBezTo>
                <a:cubicBezTo>
                  <a:pt x="22" y="51"/>
                  <a:pt x="22" y="51"/>
                  <a:pt x="22" y="51"/>
                </a:cubicBezTo>
                <a:cubicBezTo>
                  <a:pt x="22" y="52"/>
                  <a:pt x="23" y="53"/>
                  <a:pt x="23" y="54"/>
                </a:cubicBezTo>
                <a:close/>
                <a:moveTo>
                  <a:pt x="37" y="33"/>
                </a:moveTo>
                <a:cubicBezTo>
                  <a:pt x="37" y="35"/>
                  <a:pt x="36" y="39"/>
                  <a:pt x="36" y="39"/>
                </a:cubicBezTo>
                <a:cubicBezTo>
                  <a:pt x="38" y="38"/>
                  <a:pt x="38" y="38"/>
                  <a:pt x="38" y="38"/>
                </a:cubicBezTo>
                <a:cubicBezTo>
                  <a:pt x="45" y="35"/>
                  <a:pt x="50" y="30"/>
                  <a:pt x="51" y="28"/>
                </a:cubicBezTo>
                <a:cubicBezTo>
                  <a:pt x="53" y="31"/>
                  <a:pt x="56" y="36"/>
                  <a:pt x="63" y="38"/>
                </a:cubicBezTo>
                <a:cubicBezTo>
                  <a:pt x="63" y="46"/>
                  <a:pt x="59" y="63"/>
                  <a:pt x="46" y="63"/>
                </a:cubicBezTo>
                <a:cubicBezTo>
                  <a:pt x="33" y="63"/>
                  <a:pt x="30" y="46"/>
                  <a:pt x="29" y="39"/>
                </a:cubicBezTo>
                <a:cubicBezTo>
                  <a:pt x="32" y="38"/>
                  <a:pt x="35" y="35"/>
                  <a:pt x="37" y="33"/>
                </a:cubicBezTo>
                <a:close/>
                <a:moveTo>
                  <a:pt x="114" y="69"/>
                </a:moveTo>
                <a:cubicBezTo>
                  <a:pt x="129" y="69"/>
                  <a:pt x="141" y="58"/>
                  <a:pt x="141" y="43"/>
                </a:cubicBezTo>
                <a:cubicBezTo>
                  <a:pt x="141" y="28"/>
                  <a:pt x="129" y="16"/>
                  <a:pt x="114" y="16"/>
                </a:cubicBezTo>
                <a:cubicBezTo>
                  <a:pt x="100" y="16"/>
                  <a:pt x="88" y="28"/>
                  <a:pt x="88" y="43"/>
                </a:cubicBezTo>
                <a:cubicBezTo>
                  <a:pt x="88" y="58"/>
                  <a:pt x="100" y="69"/>
                  <a:pt x="114" y="69"/>
                </a:cubicBezTo>
                <a:close/>
                <a:moveTo>
                  <a:pt x="114" y="19"/>
                </a:moveTo>
                <a:cubicBezTo>
                  <a:pt x="127" y="19"/>
                  <a:pt x="138" y="30"/>
                  <a:pt x="138" y="43"/>
                </a:cubicBezTo>
                <a:cubicBezTo>
                  <a:pt x="138" y="56"/>
                  <a:pt x="127" y="67"/>
                  <a:pt x="114" y="67"/>
                </a:cubicBezTo>
                <a:cubicBezTo>
                  <a:pt x="101" y="67"/>
                  <a:pt x="91" y="56"/>
                  <a:pt x="91" y="43"/>
                </a:cubicBezTo>
                <a:cubicBezTo>
                  <a:pt x="91" y="30"/>
                  <a:pt x="101" y="19"/>
                  <a:pt x="114" y="19"/>
                </a:cubicBezTo>
                <a:close/>
                <a:moveTo>
                  <a:pt x="109" y="55"/>
                </a:moveTo>
                <a:cubicBezTo>
                  <a:pt x="107" y="54"/>
                  <a:pt x="106" y="54"/>
                  <a:pt x="105" y="54"/>
                </a:cubicBezTo>
                <a:cubicBezTo>
                  <a:pt x="105" y="48"/>
                  <a:pt x="105" y="48"/>
                  <a:pt x="105" y="48"/>
                </a:cubicBezTo>
                <a:cubicBezTo>
                  <a:pt x="105" y="48"/>
                  <a:pt x="105" y="48"/>
                  <a:pt x="105" y="48"/>
                </a:cubicBezTo>
                <a:cubicBezTo>
                  <a:pt x="105" y="48"/>
                  <a:pt x="105" y="48"/>
                  <a:pt x="105" y="48"/>
                </a:cubicBezTo>
                <a:cubicBezTo>
                  <a:pt x="107" y="49"/>
                  <a:pt x="108" y="50"/>
                  <a:pt x="110" y="50"/>
                </a:cubicBezTo>
                <a:cubicBezTo>
                  <a:pt x="111" y="51"/>
                  <a:pt x="113" y="51"/>
                  <a:pt x="114" y="51"/>
                </a:cubicBezTo>
                <a:cubicBezTo>
                  <a:pt x="115" y="51"/>
                  <a:pt x="115" y="51"/>
                  <a:pt x="116" y="51"/>
                </a:cubicBezTo>
                <a:cubicBezTo>
                  <a:pt x="116" y="51"/>
                  <a:pt x="117" y="51"/>
                  <a:pt x="117" y="51"/>
                </a:cubicBezTo>
                <a:cubicBezTo>
                  <a:pt x="118" y="50"/>
                  <a:pt x="118" y="50"/>
                  <a:pt x="118" y="50"/>
                </a:cubicBezTo>
                <a:cubicBezTo>
                  <a:pt x="118" y="50"/>
                  <a:pt x="118" y="50"/>
                  <a:pt x="119" y="49"/>
                </a:cubicBezTo>
                <a:cubicBezTo>
                  <a:pt x="119" y="49"/>
                  <a:pt x="119" y="49"/>
                  <a:pt x="119" y="49"/>
                </a:cubicBezTo>
                <a:cubicBezTo>
                  <a:pt x="119" y="49"/>
                  <a:pt x="119" y="49"/>
                  <a:pt x="119" y="49"/>
                </a:cubicBezTo>
                <a:cubicBezTo>
                  <a:pt x="119" y="49"/>
                  <a:pt x="119" y="49"/>
                  <a:pt x="119" y="49"/>
                </a:cubicBezTo>
                <a:cubicBezTo>
                  <a:pt x="119" y="49"/>
                  <a:pt x="119" y="49"/>
                  <a:pt x="119" y="49"/>
                </a:cubicBezTo>
                <a:cubicBezTo>
                  <a:pt x="119" y="49"/>
                  <a:pt x="119" y="49"/>
                  <a:pt x="119" y="49"/>
                </a:cubicBezTo>
                <a:cubicBezTo>
                  <a:pt x="119" y="49"/>
                  <a:pt x="119" y="49"/>
                  <a:pt x="119" y="48"/>
                </a:cubicBezTo>
                <a:cubicBezTo>
                  <a:pt x="119" y="48"/>
                  <a:pt x="119" y="47"/>
                  <a:pt x="118" y="47"/>
                </a:cubicBezTo>
                <a:cubicBezTo>
                  <a:pt x="118" y="47"/>
                  <a:pt x="117" y="46"/>
                  <a:pt x="116" y="46"/>
                </a:cubicBezTo>
                <a:cubicBezTo>
                  <a:pt x="115" y="46"/>
                  <a:pt x="114" y="46"/>
                  <a:pt x="113" y="45"/>
                </a:cubicBezTo>
                <a:cubicBezTo>
                  <a:pt x="112" y="45"/>
                  <a:pt x="111" y="45"/>
                  <a:pt x="111" y="45"/>
                </a:cubicBezTo>
                <a:cubicBezTo>
                  <a:pt x="110" y="44"/>
                  <a:pt x="109" y="44"/>
                  <a:pt x="108" y="44"/>
                </a:cubicBezTo>
                <a:cubicBezTo>
                  <a:pt x="108" y="44"/>
                  <a:pt x="108" y="44"/>
                  <a:pt x="108" y="44"/>
                </a:cubicBezTo>
                <a:cubicBezTo>
                  <a:pt x="108" y="43"/>
                  <a:pt x="108" y="43"/>
                  <a:pt x="108" y="43"/>
                </a:cubicBezTo>
                <a:cubicBezTo>
                  <a:pt x="108" y="43"/>
                  <a:pt x="108" y="43"/>
                  <a:pt x="107" y="43"/>
                </a:cubicBezTo>
                <a:cubicBezTo>
                  <a:pt x="107" y="43"/>
                  <a:pt x="107" y="43"/>
                  <a:pt x="107" y="43"/>
                </a:cubicBezTo>
                <a:cubicBezTo>
                  <a:pt x="107" y="43"/>
                  <a:pt x="107" y="43"/>
                  <a:pt x="107" y="43"/>
                </a:cubicBezTo>
                <a:cubicBezTo>
                  <a:pt x="107" y="43"/>
                  <a:pt x="107" y="43"/>
                  <a:pt x="107" y="43"/>
                </a:cubicBezTo>
                <a:cubicBezTo>
                  <a:pt x="107" y="43"/>
                  <a:pt x="107" y="42"/>
                  <a:pt x="107" y="42"/>
                </a:cubicBezTo>
                <a:cubicBezTo>
                  <a:pt x="106" y="42"/>
                  <a:pt x="106" y="42"/>
                  <a:pt x="106" y="42"/>
                </a:cubicBezTo>
                <a:cubicBezTo>
                  <a:pt x="105" y="41"/>
                  <a:pt x="105" y="40"/>
                  <a:pt x="105" y="38"/>
                </a:cubicBezTo>
                <a:cubicBezTo>
                  <a:pt x="105" y="38"/>
                  <a:pt x="105" y="38"/>
                  <a:pt x="105" y="38"/>
                </a:cubicBezTo>
                <a:cubicBezTo>
                  <a:pt x="105" y="38"/>
                  <a:pt x="105" y="38"/>
                  <a:pt x="105" y="38"/>
                </a:cubicBezTo>
                <a:cubicBezTo>
                  <a:pt x="105" y="36"/>
                  <a:pt x="106" y="34"/>
                  <a:pt x="108" y="32"/>
                </a:cubicBezTo>
                <a:cubicBezTo>
                  <a:pt x="108" y="32"/>
                  <a:pt x="108" y="32"/>
                  <a:pt x="109" y="32"/>
                </a:cubicBezTo>
                <a:cubicBezTo>
                  <a:pt x="109" y="28"/>
                  <a:pt x="109" y="28"/>
                  <a:pt x="109" y="28"/>
                </a:cubicBezTo>
                <a:cubicBezTo>
                  <a:pt x="109" y="27"/>
                  <a:pt x="109" y="27"/>
                  <a:pt x="109" y="27"/>
                </a:cubicBezTo>
                <a:cubicBezTo>
                  <a:pt x="114" y="27"/>
                  <a:pt x="114" y="27"/>
                  <a:pt x="114" y="27"/>
                </a:cubicBezTo>
                <a:cubicBezTo>
                  <a:pt x="114" y="28"/>
                  <a:pt x="114" y="28"/>
                  <a:pt x="114" y="28"/>
                </a:cubicBezTo>
                <a:cubicBezTo>
                  <a:pt x="114" y="30"/>
                  <a:pt x="114" y="30"/>
                  <a:pt x="114" y="30"/>
                </a:cubicBezTo>
                <a:cubicBezTo>
                  <a:pt x="114" y="30"/>
                  <a:pt x="115" y="30"/>
                  <a:pt x="116" y="30"/>
                </a:cubicBezTo>
                <a:cubicBezTo>
                  <a:pt x="116" y="30"/>
                  <a:pt x="116" y="30"/>
                  <a:pt x="116" y="30"/>
                </a:cubicBezTo>
                <a:cubicBezTo>
                  <a:pt x="116" y="28"/>
                  <a:pt x="116" y="28"/>
                  <a:pt x="116" y="28"/>
                </a:cubicBezTo>
                <a:cubicBezTo>
                  <a:pt x="116" y="27"/>
                  <a:pt x="116" y="27"/>
                  <a:pt x="116" y="27"/>
                </a:cubicBezTo>
                <a:cubicBezTo>
                  <a:pt x="121" y="27"/>
                  <a:pt x="121" y="27"/>
                  <a:pt x="121" y="27"/>
                </a:cubicBezTo>
                <a:cubicBezTo>
                  <a:pt x="121" y="28"/>
                  <a:pt x="121" y="28"/>
                  <a:pt x="121" y="28"/>
                </a:cubicBezTo>
                <a:cubicBezTo>
                  <a:pt x="121" y="31"/>
                  <a:pt x="121" y="31"/>
                  <a:pt x="121" y="31"/>
                </a:cubicBezTo>
                <a:cubicBezTo>
                  <a:pt x="122" y="31"/>
                  <a:pt x="123" y="31"/>
                  <a:pt x="124" y="32"/>
                </a:cubicBezTo>
                <a:cubicBezTo>
                  <a:pt x="124" y="32"/>
                  <a:pt x="124" y="32"/>
                  <a:pt x="124" y="32"/>
                </a:cubicBezTo>
                <a:cubicBezTo>
                  <a:pt x="124" y="33"/>
                  <a:pt x="124" y="33"/>
                  <a:pt x="124" y="33"/>
                </a:cubicBezTo>
                <a:cubicBezTo>
                  <a:pt x="124" y="37"/>
                  <a:pt x="124" y="37"/>
                  <a:pt x="124" y="37"/>
                </a:cubicBezTo>
                <a:cubicBezTo>
                  <a:pt x="124" y="37"/>
                  <a:pt x="124" y="37"/>
                  <a:pt x="124" y="37"/>
                </a:cubicBezTo>
                <a:cubicBezTo>
                  <a:pt x="123" y="37"/>
                  <a:pt x="122" y="36"/>
                  <a:pt x="120" y="35"/>
                </a:cubicBezTo>
                <a:cubicBezTo>
                  <a:pt x="120" y="35"/>
                  <a:pt x="120" y="35"/>
                  <a:pt x="119" y="35"/>
                </a:cubicBezTo>
                <a:cubicBezTo>
                  <a:pt x="119" y="35"/>
                  <a:pt x="119" y="35"/>
                  <a:pt x="119" y="35"/>
                </a:cubicBezTo>
                <a:cubicBezTo>
                  <a:pt x="119" y="35"/>
                  <a:pt x="119" y="35"/>
                  <a:pt x="118" y="35"/>
                </a:cubicBezTo>
                <a:cubicBezTo>
                  <a:pt x="118" y="35"/>
                  <a:pt x="118" y="35"/>
                  <a:pt x="118" y="35"/>
                </a:cubicBezTo>
                <a:cubicBezTo>
                  <a:pt x="118" y="35"/>
                  <a:pt x="118" y="35"/>
                  <a:pt x="117" y="35"/>
                </a:cubicBezTo>
                <a:cubicBezTo>
                  <a:pt x="117" y="35"/>
                  <a:pt x="117" y="35"/>
                  <a:pt x="117" y="35"/>
                </a:cubicBezTo>
                <a:cubicBezTo>
                  <a:pt x="117" y="35"/>
                  <a:pt x="116" y="35"/>
                  <a:pt x="116" y="35"/>
                </a:cubicBezTo>
                <a:cubicBezTo>
                  <a:pt x="115" y="35"/>
                  <a:pt x="115" y="35"/>
                  <a:pt x="115" y="35"/>
                </a:cubicBezTo>
                <a:cubicBezTo>
                  <a:pt x="114" y="35"/>
                  <a:pt x="114" y="35"/>
                  <a:pt x="113" y="35"/>
                </a:cubicBezTo>
                <a:cubicBezTo>
                  <a:pt x="113" y="35"/>
                  <a:pt x="112" y="36"/>
                  <a:pt x="112" y="36"/>
                </a:cubicBezTo>
                <a:cubicBezTo>
                  <a:pt x="112" y="36"/>
                  <a:pt x="112" y="37"/>
                  <a:pt x="112" y="37"/>
                </a:cubicBezTo>
                <a:cubicBezTo>
                  <a:pt x="112" y="37"/>
                  <a:pt x="112" y="37"/>
                  <a:pt x="112" y="37"/>
                </a:cubicBezTo>
                <a:cubicBezTo>
                  <a:pt x="112" y="37"/>
                  <a:pt x="112" y="38"/>
                  <a:pt x="112" y="38"/>
                </a:cubicBezTo>
                <a:cubicBezTo>
                  <a:pt x="112" y="38"/>
                  <a:pt x="112" y="38"/>
                  <a:pt x="112" y="38"/>
                </a:cubicBezTo>
                <a:cubicBezTo>
                  <a:pt x="112" y="38"/>
                  <a:pt x="112" y="38"/>
                  <a:pt x="112" y="38"/>
                </a:cubicBezTo>
                <a:cubicBezTo>
                  <a:pt x="112" y="38"/>
                  <a:pt x="112" y="38"/>
                  <a:pt x="112" y="38"/>
                </a:cubicBezTo>
                <a:cubicBezTo>
                  <a:pt x="112" y="38"/>
                  <a:pt x="112" y="38"/>
                  <a:pt x="112" y="38"/>
                </a:cubicBezTo>
                <a:cubicBezTo>
                  <a:pt x="112" y="38"/>
                  <a:pt x="112" y="38"/>
                  <a:pt x="112" y="39"/>
                </a:cubicBezTo>
                <a:cubicBezTo>
                  <a:pt x="112" y="39"/>
                  <a:pt x="112" y="39"/>
                  <a:pt x="113" y="39"/>
                </a:cubicBezTo>
                <a:cubicBezTo>
                  <a:pt x="113" y="39"/>
                  <a:pt x="113" y="39"/>
                  <a:pt x="113" y="39"/>
                </a:cubicBezTo>
                <a:cubicBezTo>
                  <a:pt x="113" y="39"/>
                  <a:pt x="113" y="39"/>
                  <a:pt x="113" y="39"/>
                </a:cubicBezTo>
                <a:cubicBezTo>
                  <a:pt x="113" y="39"/>
                  <a:pt x="114" y="39"/>
                  <a:pt x="115" y="40"/>
                </a:cubicBezTo>
                <a:cubicBezTo>
                  <a:pt x="116" y="40"/>
                  <a:pt x="117" y="40"/>
                  <a:pt x="118" y="40"/>
                </a:cubicBezTo>
                <a:cubicBezTo>
                  <a:pt x="118" y="40"/>
                  <a:pt x="119" y="40"/>
                  <a:pt x="120" y="41"/>
                </a:cubicBezTo>
                <a:cubicBezTo>
                  <a:pt x="122" y="41"/>
                  <a:pt x="123" y="42"/>
                  <a:pt x="124" y="43"/>
                </a:cubicBezTo>
                <a:cubicBezTo>
                  <a:pt x="125" y="44"/>
                  <a:pt x="125" y="46"/>
                  <a:pt x="125" y="47"/>
                </a:cubicBezTo>
                <a:cubicBezTo>
                  <a:pt x="125" y="47"/>
                  <a:pt x="125" y="48"/>
                  <a:pt x="125" y="48"/>
                </a:cubicBezTo>
                <a:cubicBezTo>
                  <a:pt x="125" y="48"/>
                  <a:pt x="125" y="48"/>
                  <a:pt x="125" y="48"/>
                </a:cubicBezTo>
                <a:cubicBezTo>
                  <a:pt x="125" y="50"/>
                  <a:pt x="124" y="52"/>
                  <a:pt x="122" y="53"/>
                </a:cubicBezTo>
                <a:cubicBezTo>
                  <a:pt x="122" y="54"/>
                  <a:pt x="121" y="54"/>
                  <a:pt x="121" y="54"/>
                </a:cubicBezTo>
                <a:cubicBezTo>
                  <a:pt x="121" y="59"/>
                  <a:pt x="121" y="59"/>
                  <a:pt x="121" y="59"/>
                </a:cubicBezTo>
                <a:cubicBezTo>
                  <a:pt x="116" y="59"/>
                  <a:pt x="116" y="59"/>
                  <a:pt x="116" y="59"/>
                </a:cubicBezTo>
                <a:cubicBezTo>
                  <a:pt x="116" y="55"/>
                  <a:pt x="116" y="55"/>
                  <a:pt x="116" y="55"/>
                </a:cubicBezTo>
                <a:cubicBezTo>
                  <a:pt x="115" y="55"/>
                  <a:pt x="115" y="55"/>
                  <a:pt x="114" y="55"/>
                </a:cubicBezTo>
                <a:cubicBezTo>
                  <a:pt x="114" y="55"/>
                  <a:pt x="114" y="55"/>
                  <a:pt x="114" y="55"/>
                </a:cubicBezTo>
                <a:cubicBezTo>
                  <a:pt x="114" y="59"/>
                  <a:pt x="114" y="59"/>
                  <a:pt x="114" y="59"/>
                </a:cubicBezTo>
                <a:cubicBezTo>
                  <a:pt x="109" y="59"/>
                  <a:pt x="109" y="59"/>
                  <a:pt x="109" y="59"/>
                </a:cubicBezTo>
                <a:lnTo>
                  <a:pt x="109" y="55"/>
                </a:lnTo>
                <a:close/>
              </a:path>
            </a:pathLst>
          </a:custGeom>
          <a:solidFill>
            <a:schemeClr val="bg1"/>
          </a:solidFill>
          <a:ln>
            <a:noFill/>
          </a:ln>
        </p:spPr>
        <p:txBody>
          <a:bodyPr vert="horz" wrap="square" lIns="89642" tIns="44821" rIns="89642" bIns="44821" numCol="1" anchor="t" anchorCtr="0" compatLnSpc="1"/>
          <a:lstStyle/>
          <a:p>
            <a:pPr defTabSz="913130" fontAlgn="base">
              <a:spcBef>
                <a:spcPct val="0"/>
              </a:spcBef>
              <a:spcAft>
                <a:spcPct val="0"/>
              </a:spcAft>
            </a:pPr>
            <a:endParaRPr lang="zh-CN" altLang="en-US" sz="1765">
              <a:solidFill>
                <a:srgbClr val="505050"/>
              </a:solidFill>
              <a:latin typeface="Segoe UI" panose="020B0502040204020203" pitchFamily="34" charset="0"/>
              <a:ea typeface="MS PGothic" panose="020B0600070205080204" pitchFamily="34" charset="-128"/>
            </a:endParaRPr>
          </a:p>
        </p:txBody>
      </p:sp>
      <p:sp>
        <p:nvSpPr>
          <p:cNvPr id="61" name="Oval 46"/>
          <p:cNvSpPr>
            <a:spLocks noChangeArrowheads="1"/>
          </p:cNvSpPr>
          <p:nvPr/>
        </p:nvSpPr>
        <p:spPr bwMode="auto">
          <a:xfrm>
            <a:off x="2983415" y="1071995"/>
            <a:ext cx="743908" cy="743908"/>
          </a:xfrm>
          <a:prstGeom prst="ellipse">
            <a:avLst/>
          </a:prstGeom>
          <a:solidFill>
            <a:schemeClr val="tx2"/>
          </a:solidFill>
          <a:ln>
            <a:noFill/>
          </a:ln>
          <a:extLst>
            <a:ext uri="{91240B29-F687-4F45-9708-019B960494DF}">
              <a14:hiddenLine xmlns:a14="http://schemas.microsoft.com/office/drawing/2010/main" xmlns="" w="9525">
                <a:solidFill>
                  <a:srgbClr val="000000"/>
                </a:solidFill>
                <a:round/>
              </a14:hiddenLine>
            </a:ext>
          </a:extLst>
        </p:spPr>
        <p:txBody>
          <a:bodyPr vert="horz" wrap="square" lIns="89642" tIns="44821" rIns="89642" bIns="44821" numCol="1" anchor="t" anchorCtr="0" compatLnSpc="1"/>
          <a:lstStyle/>
          <a:p>
            <a:pPr defTabSz="913130" fontAlgn="base">
              <a:spcBef>
                <a:spcPct val="0"/>
              </a:spcBef>
              <a:spcAft>
                <a:spcPct val="0"/>
              </a:spcAft>
            </a:pPr>
            <a:endParaRPr lang="zh-CN" altLang="en-US" sz="1765">
              <a:solidFill>
                <a:srgbClr val="505050"/>
              </a:solidFill>
              <a:latin typeface="Segoe UI" panose="020B0502040204020203" pitchFamily="34" charset="0"/>
              <a:ea typeface="MS PGothic" panose="020B0600070205080204" pitchFamily="34" charset="-128"/>
            </a:endParaRPr>
          </a:p>
        </p:txBody>
      </p:sp>
      <p:sp>
        <p:nvSpPr>
          <p:cNvPr id="184" name="Freeform 169"/>
          <p:cNvSpPr>
            <a:spLocks noEditPoints="1"/>
          </p:cNvSpPr>
          <p:nvPr/>
        </p:nvSpPr>
        <p:spPr bwMode="auto">
          <a:xfrm>
            <a:off x="3149937" y="1239296"/>
            <a:ext cx="409305" cy="409306"/>
          </a:xfrm>
          <a:custGeom>
            <a:avLst/>
            <a:gdLst>
              <a:gd name="T0" fmla="*/ 80 w 132"/>
              <a:gd name="T1" fmla="*/ 22 h 132"/>
              <a:gd name="T2" fmla="*/ 70 w 132"/>
              <a:gd name="T3" fmla="*/ 38 h 132"/>
              <a:gd name="T4" fmla="*/ 96 w 132"/>
              <a:gd name="T5" fmla="*/ 62 h 132"/>
              <a:gd name="T6" fmla="*/ 91 w 132"/>
              <a:gd name="T7" fmla="*/ 41 h 132"/>
              <a:gd name="T8" fmla="*/ 96 w 132"/>
              <a:gd name="T9" fmla="*/ 62 h 132"/>
              <a:gd name="T10" fmla="*/ 95 w 132"/>
              <a:gd name="T11" fmla="*/ 76 h 132"/>
              <a:gd name="T12" fmla="*/ 70 w 132"/>
              <a:gd name="T13" fmla="*/ 86 h 132"/>
              <a:gd name="T14" fmla="*/ 70 w 132"/>
              <a:gd name="T15" fmla="*/ 119 h 132"/>
              <a:gd name="T16" fmla="*/ 85 w 132"/>
              <a:gd name="T17" fmla="*/ 102 h 132"/>
              <a:gd name="T18" fmla="*/ 70 w 132"/>
              <a:gd name="T19" fmla="*/ 119 h 132"/>
              <a:gd name="T20" fmla="*/ 52 w 132"/>
              <a:gd name="T21" fmla="*/ 110 h 132"/>
              <a:gd name="T22" fmla="*/ 62 w 132"/>
              <a:gd name="T23" fmla="*/ 94 h 132"/>
              <a:gd name="T24" fmla="*/ 36 w 132"/>
              <a:gd name="T25" fmla="*/ 70 h 132"/>
              <a:gd name="T26" fmla="*/ 41 w 132"/>
              <a:gd name="T27" fmla="*/ 91 h 132"/>
              <a:gd name="T28" fmla="*/ 36 w 132"/>
              <a:gd name="T29" fmla="*/ 70 h 132"/>
              <a:gd name="T30" fmla="*/ 37 w 132"/>
              <a:gd name="T31" fmla="*/ 56 h 132"/>
              <a:gd name="T32" fmla="*/ 62 w 132"/>
              <a:gd name="T33" fmla="*/ 46 h 132"/>
              <a:gd name="T34" fmla="*/ 62 w 132"/>
              <a:gd name="T35" fmla="*/ 13 h 132"/>
              <a:gd name="T36" fmla="*/ 47 w 132"/>
              <a:gd name="T37" fmla="*/ 30 h 132"/>
              <a:gd name="T38" fmla="*/ 62 w 132"/>
              <a:gd name="T39" fmla="*/ 13 h 132"/>
              <a:gd name="T40" fmla="*/ 105 w 132"/>
              <a:gd name="T41" fmla="*/ 109 h 132"/>
              <a:gd name="T42" fmla="*/ 103 w 132"/>
              <a:gd name="T43" fmla="*/ 70 h 132"/>
              <a:gd name="T44" fmla="*/ 124 w 132"/>
              <a:gd name="T45" fmla="*/ 70 h 132"/>
              <a:gd name="T46" fmla="*/ 103 w 132"/>
              <a:gd name="T47" fmla="*/ 62 h 132"/>
              <a:gd name="T48" fmla="*/ 98 w 132"/>
              <a:gd name="T49" fmla="*/ 37 h 132"/>
              <a:gd name="T50" fmla="*/ 95 w 132"/>
              <a:gd name="T51" fmla="*/ 31 h 132"/>
              <a:gd name="T52" fmla="*/ 77 w 132"/>
              <a:gd name="T53" fmla="*/ 9 h 132"/>
              <a:gd name="T54" fmla="*/ 27 w 132"/>
              <a:gd name="T55" fmla="*/ 23 h 132"/>
              <a:gd name="T56" fmla="*/ 29 w 132"/>
              <a:gd name="T57" fmla="*/ 62 h 132"/>
              <a:gd name="T58" fmla="*/ 8 w 132"/>
              <a:gd name="T59" fmla="*/ 62 h 132"/>
              <a:gd name="T60" fmla="*/ 29 w 132"/>
              <a:gd name="T61" fmla="*/ 70 h 132"/>
              <a:gd name="T62" fmla="*/ 34 w 132"/>
              <a:gd name="T63" fmla="*/ 94 h 132"/>
              <a:gd name="T64" fmla="*/ 38 w 132"/>
              <a:gd name="T65" fmla="*/ 101 h 132"/>
              <a:gd name="T66" fmla="*/ 55 w 132"/>
              <a:gd name="T67" fmla="*/ 123 h 132"/>
              <a:gd name="T68" fmla="*/ 111 w 132"/>
              <a:gd name="T69" fmla="*/ 18 h 132"/>
              <a:gd name="T70" fmla="*/ 113 w 132"/>
              <a:gd name="T71" fmla="*/ 20 h 132"/>
              <a:gd name="T72" fmla="*/ 116 w 132"/>
              <a:gd name="T73" fmla="*/ 23 h 132"/>
              <a:gd name="T74" fmla="*/ 132 w 132"/>
              <a:gd name="T75" fmla="*/ 66 h 132"/>
              <a:gd name="T76" fmla="*/ 110 w 132"/>
              <a:gd name="T77" fmla="*/ 115 h 132"/>
              <a:gd name="T78" fmla="*/ 22 w 132"/>
              <a:gd name="T79" fmla="*/ 115 h 132"/>
              <a:gd name="T80" fmla="*/ 16 w 132"/>
              <a:gd name="T81" fmla="*/ 109 h 132"/>
              <a:gd name="T82" fmla="*/ 16 w 132"/>
              <a:gd name="T83" fmla="*/ 23 h 132"/>
              <a:gd name="T84" fmla="*/ 18 w 132"/>
              <a:gd name="T85" fmla="*/ 20 h 132"/>
              <a:gd name="T86" fmla="*/ 21 w 132"/>
              <a:gd name="T87" fmla="*/ 19 h 132"/>
              <a:gd name="T88" fmla="*/ 66 w 132"/>
              <a:gd name="T89"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2" h="132">
                <a:moveTo>
                  <a:pt x="87" y="34"/>
                </a:moveTo>
                <a:cubicBezTo>
                  <a:pt x="87" y="32"/>
                  <a:pt x="86" y="31"/>
                  <a:pt x="85" y="30"/>
                </a:cubicBezTo>
                <a:cubicBezTo>
                  <a:pt x="84" y="27"/>
                  <a:pt x="82" y="25"/>
                  <a:pt x="80" y="22"/>
                </a:cubicBezTo>
                <a:cubicBezTo>
                  <a:pt x="77" y="20"/>
                  <a:pt x="75" y="18"/>
                  <a:pt x="73" y="16"/>
                </a:cubicBezTo>
                <a:cubicBezTo>
                  <a:pt x="72" y="15"/>
                  <a:pt x="71" y="14"/>
                  <a:pt x="70" y="13"/>
                </a:cubicBezTo>
                <a:cubicBezTo>
                  <a:pt x="70" y="38"/>
                  <a:pt x="70" y="38"/>
                  <a:pt x="70" y="38"/>
                </a:cubicBezTo>
                <a:cubicBezTo>
                  <a:pt x="76" y="37"/>
                  <a:pt x="82" y="36"/>
                  <a:pt x="87" y="34"/>
                </a:cubicBezTo>
                <a:cubicBezTo>
                  <a:pt x="87" y="34"/>
                  <a:pt x="87" y="34"/>
                  <a:pt x="87" y="34"/>
                </a:cubicBezTo>
                <a:close/>
                <a:moveTo>
                  <a:pt x="96" y="62"/>
                </a:moveTo>
                <a:cubicBezTo>
                  <a:pt x="96" y="60"/>
                  <a:pt x="95" y="58"/>
                  <a:pt x="95" y="56"/>
                </a:cubicBezTo>
                <a:cubicBezTo>
                  <a:pt x="95" y="53"/>
                  <a:pt x="94" y="50"/>
                  <a:pt x="93" y="47"/>
                </a:cubicBezTo>
                <a:cubicBezTo>
                  <a:pt x="92" y="44"/>
                  <a:pt x="92" y="43"/>
                  <a:pt x="91" y="41"/>
                </a:cubicBezTo>
                <a:cubicBezTo>
                  <a:pt x="84" y="43"/>
                  <a:pt x="77" y="45"/>
                  <a:pt x="70" y="46"/>
                </a:cubicBezTo>
                <a:cubicBezTo>
                  <a:pt x="70" y="62"/>
                  <a:pt x="70" y="62"/>
                  <a:pt x="70" y="62"/>
                </a:cubicBezTo>
                <a:cubicBezTo>
                  <a:pt x="96" y="62"/>
                  <a:pt x="96" y="62"/>
                  <a:pt x="96" y="62"/>
                </a:cubicBezTo>
                <a:close/>
                <a:moveTo>
                  <a:pt x="91" y="91"/>
                </a:moveTo>
                <a:cubicBezTo>
                  <a:pt x="92" y="89"/>
                  <a:pt x="92" y="87"/>
                  <a:pt x="93" y="85"/>
                </a:cubicBezTo>
                <a:cubicBezTo>
                  <a:pt x="94" y="82"/>
                  <a:pt x="95" y="79"/>
                  <a:pt x="95" y="76"/>
                </a:cubicBezTo>
                <a:cubicBezTo>
                  <a:pt x="95" y="74"/>
                  <a:pt x="96" y="72"/>
                  <a:pt x="96" y="70"/>
                </a:cubicBezTo>
                <a:cubicBezTo>
                  <a:pt x="70" y="70"/>
                  <a:pt x="70" y="70"/>
                  <a:pt x="70" y="70"/>
                </a:cubicBezTo>
                <a:cubicBezTo>
                  <a:pt x="70" y="86"/>
                  <a:pt x="70" y="86"/>
                  <a:pt x="70" y="86"/>
                </a:cubicBezTo>
                <a:cubicBezTo>
                  <a:pt x="77" y="87"/>
                  <a:pt x="84" y="89"/>
                  <a:pt x="91" y="91"/>
                </a:cubicBezTo>
                <a:cubicBezTo>
                  <a:pt x="91" y="91"/>
                  <a:pt x="91" y="91"/>
                  <a:pt x="91" y="91"/>
                </a:cubicBezTo>
                <a:close/>
                <a:moveTo>
                  <a:pt x="70" y="119"/>
                </a:moveTo>
                <a:cubicBezTo>
                  <a:pt x="71" y="118"/>
                  <a:pt x="72" y="117"/>
                  <a:pt x="73" y="116"/>
                </a:cubicBezTo>
                <a:cubicBezTo>
                  <a:pt x="75" y="114"/>
                  <a:pt x="77" y="112"/>
                  <a:pt x="80" y="110"/>
                </a:cubicBezTo>
                <a:cubicBezTo>
                  <a:pt x="82" y="107"/>
                  <a:pt x="84" y="105"/>
                  <a:pt x="85" y="102"/>
                </a:cubicBezTo>
                <a:cubicBezTo>
                  <a:pt x="86" y="101"/>
                  <a:pt x="87" y="100"/>
                  <a:pt x="87" y="98"/>
                </a:cubicBezTo>
                <a:cubicBezTo>
                  <a:pt x="82" y="96"/>
                  <a:pt x="76" y="95"/>
                  <a:pt x="70" y="94"/>
                </a:cubicBezTo>
                <a:cubicBezTo>
                  <a:pt x="70" y="119"/>
                  <a:pt x="70" y="119"/>
                  <a:pt x="70" y="119"/>
                </a:cubicBezTo>
                <a:close/>
                <a:moveTo>
                  <a:pt x="44" y="98"/>
                </a:moveTo>
                <a:cubicBezTo>
                  <a:pt x="45" y="100"/>
                  <a:pt x="46" y="101"/>
                  <a:pt x="47" y="102"/>
                </a:cubicBezTo>
                <a:cubicBezTo>
                  <a:pt x="49" y="105"/>
                  <a:pt x="50" y="107"/>
                  <a:pt x="52" y="110"/>
                </a:cubicBezTo>
                <a:cubicBezTo>
                  <a:pt x="54" y="112"/>
                  <a:pt x="56" y="114"/>
                  <a:pt x="59" y="116"/>
                </a:cubicBezTo>
                <a:cubicBezTo>
                  <a:pt x="60" y="117"/>
                  <a:pt x="61" y="118"/>
                  <a:pt x="62" y="119"/>
                </a:cubicBezTo>
                <a:cubicBezTo>
                  <a:pt x="62" y="94"/>
                  <a:pt x="62" y="94"/>
                  <a:pt x="62" y="94"/>
                </a:cubicBezTo>
                <a:cubicBezTo>
                  <a:pt x="56" y="95"/>
                  <a:pt x="50" y="96"/>
                  <a:pt x="44" y="98"/>
                </a:cubicBezTo>
                <a:cubicBezTo>
                  <a:pt x="44" y="98"/>
                  <a:pt x="44" y="98"/>
                  <a:pt x="44" y="98"/>
                </a:cubicBezTo>
                <a:close/>
                <a:moveTo>
                  <a:pt x="36" y="70"/>
                </a:moveTo>
                <a:cubicBezTo>
                  <a:pt x="37" y="72"/>
                  <a:pt x="37" y="74"/>
                  <a:pt x="37" y="76"/>
                </a:cubicBezTo>
                <a:cubicBezTo>
                  <a:pt x="38" y="79"/>
                  <a:pt x="38" y="82"/>
                  <a:pt x="39" y="85"/>
                </a:cubicBezTo>
                <a:cubicBezTo>
                  <a:pt x="40" y="87"/>
                  <a:pt x="40" y="89"/>
                  <a:pt x="41" y="91"/>
                </a:cubicBezTo>
                <a:cubicBezTo>
                  <a:pt x="48" y="89"/>
                  <a:pt x="55" y="87"/>
                  <a:pt x="62" y="86"/>
                </a:cubicBezTo>
                <a:cubicBezTo>
                  <a:pt x="62" y="70"/>
                  <a:pt x="62" y="70"/>
                  <a:pt x="62" y="70"/>
                </a:cubicBezTo>
                <a:cubicBezTo>
                  <a:pt x="36" y="70"/>
                  <a:pt x="36" y="70"/>
                  <a:pt x="36" y="70"/>
                </a:cubicBezTo>
                <a:close/>
                <a:moveTo>
                  <a:pt x="41" y="41"/>
                </a:moveTo>
                <a:cubicBezTo>
                  <a:pt x="40" y="43"/>
                  <a:pt x="40" y="44"/>
                  <a:pt x="39" y="47"/>
                </a:cubicBezTo>
                <a:cubicBezTo>
                  <a:pt x="38" y="50"/>
                  <a:pt x="38" y="53"/>
                  <a:pt x="37" y="56"/>
                </a:cubicBezTo>
                <a:cubicBezTo>
                  <a:pt x="37" y="58"/>
                  <a:pt x="37" y="60"/>
                  <a:pt x="36" y="62"/>
                </a:cubicBezTo>
                <a:cubicBezTo>
                  <a:pt x="62" y="62"/>
                  <a:pt x="62" y="62"/>
                  <a:pt x="62" y="62"/>
                </a:cubicBezTo>
                <a:cubicBezTo>
                  <a:pt x="62" y="46"/>
                  <a:pt x="62" y="46"/>
                  <a:pt x="62" y="46"/>
                </a:cubicBezTo>
                <a:cubicBezTo>
                  <a:pt x="55" y="45"/>
                  <a:pt x="48" y="43"/>
                  <a:pt x="41" y="41"/>
                </a:cubicBezTo>
                <a:cubicBezTo>
                  <a:pt x="41" y="41"/>
                  <a:pt x="41" y="41"/>
                  <a:pt x="41" y="41"/>
                </a:cubicBezTo>
                <a:close/>
                <a:moveTo>
                  <a:pt x="62" y="13"/>
                </a:moveTo>
                <a:cubicBezTo>
                  <a:pt x="61" y="14"/>
                  <a:pt x="60" y="15"/>
                  <a:pt x="59" y="16"/>
                </a:cubicBezTo>
                <a:cubicBezTo>
                  <a:pt x="56" y="18"/>
                  <a:pt x="54" y="20"/>
                  <a:pt x="52" y="22"/>
                </a:cubicBezTo>
                <a:cubicBezTo>
                  <a:pt x="50" y="25"/>
                  <a:pt x="49" y="27"/>
                  <a:pt x="47" y="30"/>
                </a:cubicBezTo>
                <a:cubicBezTo>
                  <a:pt x="46" y="31"/>
                  <a:pt x="45" y="32"/>
                  <a:pt x="44" y="34"/>
                </a:cubicBezTo>
                <a:cubicBezTo>
                  <a:pt x="50" y="36"/>
                  <a:pt x="56" y="37"/>
                  <a:pt x="62" y="38"/>
                </a:cubicBezTo>
                <a:cubicBezTo>
                  <a:pt x="62" y="13"/>
                  <a:pt x="62" y="13"/>
                  <a:pt x="62" y="13"/>
                </a:cubicBezTo>
                <a:close/>
                <a:moveTo>
                  <a:pt x="95" y="101"/>
                </a:moveTo>
                <a:cubicBezTo>
                  <a:pt x="90" y="110"/>
                  <a:pt x="84" y="117"/>
                  <a:pt x="77" y="123"/>
                </a:cubicBezTo>
                <a:cubicBezTo>
                  <a:pt x="87" y="121"/>
                  <a:pt x="97" y="116"/>
                  <a:pt x="105" y="109"/>
                </a:cubicBezTo>
                <a:cubicBezTo>
                  <a:pt x="102" y="106"/>
                  <a:pt x="98" y="104"/>
                  <a:pt x="95" y="101"/>
                </a:cubicBezTo>
                <a:cubicBezTo>
                  <a:pt x="95" y="101"/>
                  <a:pt x="95" y="101"/>
                  <a:pt x="95" y="101"/>
                </a:cubicBezTo>
                <a:close/>
                <a:moveTo>
                  <a:pt x="103" y="70"/>
                </a:moveTo>
                <a:cubicBezTo>
                  <a:pt x="103" y="79"/>
                  <a:pt x="101" y="87"/>
                  <a:pt x="98" y="94"/>
                </a:cubicBezTo>
                <a:cubicBezTo>
                  <a:pt x="102" y="97"/>
                  <a:pt x="107" y="100"/>
                  <a:pt x="110" y="104"/>
                </a:cubicBezTo>
                <a:cubicBezTo>
                  <a:pt x="118" y="94"/>
                  <a:pt x="123" y="83"/>
                  <a:pt x="124" y="70"/>
                </a:cubicBezTo>
                <a:cubicBezTo>
                  <a:pt x="103" y="70"/>
                  <a:pt x="103" y="70"/>
                  <a:pt x="103" y="70"/>
                </a:cubicBezTo>
                <a:close/>
                <a:moveTo>
                  <a:pt x="98" y="37"/>
                </a:moveTo>
                <a:cubicBezTo>
                  <a:pt x="101" y="45"/>
                  <a:pt x="103" y="53"/>
                  <a:pt x="103" y="62"/>
                </a:cubicBezTo>
                <a:cubicBezTo>
                  <a:pt x="124" y="62"/>
                  <a:pt x="124" y="62"/>
                  <a:pt x="124" y="62"/>
                </a:cubicBezTo>
                <a:cubicBezTo>
                  <a:pt x="123" y="49"/>
                  <a:pt x="118" y="38"/>
                  <a:pt x="110" y="28"/>
                </a:cubicBezTo>
                <a:cubicBezTo>
                  <a:pt x="107" y="32"/>
                  <a:pt x="102" y="35"/>
                  <a:pt x="98" y="37"/>
                </a:cubicBezTo>
                <a:cubicBezTo>
                  <a:pt x="98" y="37"/>
                  <a:pt x="98" y="37"/>
                  <a:pt x="98" y="37"/>
                </a:cubicBezTo>
                <a:close/>
                <a:moveTo>
                  <a:pt x="77" y="9"/>
                </a:moveTo>
                <a:cubicBezTo>
                  <a:pt x="84" y="15"/>
                  <a:pt x="90" y="22"/>
                  <a:pt x="95" y="31"/>
                </a:cubicBezTo>
                <a:cubicBezTo>
                  <a:pt x="98" y="28"/>
                  <a:pt x="102" y="26"/>
                  <a:pt x="105" y="23"/>
                </a:cubicBezTo>
                <a:cubicBezTo>
                  <a:pt x="97" y="16"/>
                  <a:pt x="87" y="11"/>
                  <a:pt x="77" y="9"/>
                </a:cubicBezTo>
                <a:cubicBezTo>
                  <a:pt x="77" y="9"/>
                  <a:pt x="77" y="9"/>
                  <a:pt x="77" y="9"/>
                </a:cubicBezTo>
                <a:close/>
                <a:moveTo>
                  <a:pt x="38" y="31"/>
                </a:moveTo>
                <a:cubicBezTo>
                  <a:pt x="42" y="22"/>
                  <a:pt x="48" y="15"/>
                  <a:pt x="55" y="9"/>
                </a:cubicBezTo>
                <a:cubicBezTo>
                  <a:pt x="44" y="11"/>
                  <a:pt x="35" y="16"/>
                  <a:pt x="27" y="23"/>
                </a:cubicBezTo>
                <a:cubicBezTo>
                  <a:pt x="30" y="26"/>
                  <a:pt x="34" y="28"/>
                  <a:pt x="38" y="31"/>
                </a:cubicBezTo>
                <a:cubicBezTo>
                  <a:pt x="38" y="31"/>
                  <a:pt x="38" y="31"/>
                  <a:pt x="38" y="31"/>
                </a:cubicBezTo>
                <a:close/>
                <a:moveTo>
                  <a:pt x="29" y="62"/>
                </a:moveTo>
                <a:cubicBezTo>
                  <a:pt x="29" y="53"/>
                  <a:pt x="31" y="45"/>
                  <a:pt x="34" y="37"/>
                </a:cubicBezTo>
                <a:cubicBezTo>
                  <a:pt x="30" y="35"/>
                  <a:pt x="26" y="32"/>
                  <a:pt x="22" y="28"/>
                </a:cubicBezTo>
                <a:cubicBezTo>
                  <a:pt x="14" y="38"/>
                  <a:pt x="9" y="49"/>
                  <a:pt x="8" y="62"/>
                </a:cubicBezTo>
                <a:cubicBezTo>
                  <a:pt x="29" y="62"/>
                  <a:pt x="29" y="62"/>
                  <a:pt x="29" y="62"/>
                </a:cubicBezTo>
                <a:close/>
                <a:moveTo>
                  <a:pt x="34" y="94"/>
                </a:moveTo>
                <a:cubicBezTo>
                  <a:pt x="31" y="87"/>
                  <a:pt x="29" y="79"/>
                  <a:pt x="29" y="70"/>
                </a:cubicBezTo>
                <a:cubicBezTo>
                  <a:pt x="8" y="70"/>
                  <a:pt x="8" y="70"/>
                  <a:pt x="8" y="70"/>
                </a:cubicBezTo>
                <a:cubicBezTo>
                  <a:pt x="9" y="83"/>
                  <a:pt x="14" y="94"/>
                  <a:pt x="22" y="104"/>
                </a:cubicBezTo>
                <a:cubicBezTo>
                  <a:pt x="26" y="100"/>
                  <a:pt x="30" y="97"/>
                  <a:pt x="34" y="94"/>
                </a:cubicBezTo>
                <a:cubicBezTo>
                  <a:pt x="34" y="94"/>
                  <a:pt x="34" y="94"/>
                  <a:pt x="34" y="94"/>
                </a:cubicBezTo>
                <a:close/>
                <a:moveTo>
                  <a:pt x="55" y="123"/>
                </a:moveTo>
                <a:cubicBezTo>
                  <a:pt x="48" y="117"/>
                  <a:pt x="42" y="110"/>
                  <a:pt x="38" y="101"/>
                </a:cubicBezTo>
                <a:cubicBezTo>
                  <a:pt x="34" y="104"/>
                  <a:pt x="30" y="106"/>
                  <a:pt x="27" y="109"/>
                </a:cubicBezTo>
                <a:cubicBezTo>
                  <a:pt x="35" y="116"/>
                  <a:pt x="44" y="121"/>
                  <a:pt x="55" y="123"/>
                </a:cubicBezTo>
                <a:cubicBezTo>
                  <a:pt x="55" y="123"/>
                  <a:pt x="55" y="123"/>
                  <a:pt x="55" y="123"/>
                </a:cubicBezTo>
                <a:close/>
                <a:moveTo>
                  <a:pt x="66" y="0"/>
                </a:moveTo>
                <a:cubicBezTo>
                  <a:pt x="83" y="0"/>
                  <a:pt x="99" y="6"/>
                  <a:pt x="110" y="17"/>
                </a:cubicBezTo>
                <a:cubicBezTo>
                  <a:pt x="111" y="17"/>
                  <a:pt x="111" y="18"/>
                  <a:pt x="111" y="18"/>
                </a:cubicBezTo>
                <a:cubicBezTo>
                  <a:pt x="111" y="18"/>
                  <a:pt x="111" y="18"/>
                  <a:pt x="112" y="19"/>
                </a:cubicBezTo>
                <a:cubicBezTo>
                  <a:pt x="112" y="19"/>
                  <a:pt x="112" y="19"/>
                  <a:pt x="112" y="19"/>
                </a:cubicBezTo>
                <a:cubicBezTo>
                  <a:pt x="113" y="19"/>
                  <a:pt x="113" y="20"/>
                  <a:pt x="113" y="20"/>
                </a:cubicBezTo>
                <a:cubicBezTo>
                  <a:pt x="113" y="20"/>
                  <a:pt x="113" y="20"/>
                  <a:pt x="113" y="20"/>
                </a:cubicBezTo>
                <a:cubicBezTo>
                  <a:pt x="114" y="21"/>
                  <a:pt x="114" y="21"/>
                  <a:pt x="114" y="21"/>
                </a:cubicBezTo>
                <a:cubicBezTo>
                  <a:pt x="114" y="21"/>
                  <a:pt x="115" y="22"/>
                  <a:pt x="116" y="23"/>
                </a:cubicBezTo>
                <a:cubicBezTo>
                  <a:pt x="116" y="23"/>
                  <a:pt x="116" y="23"/>
                  <a:pt x="116" y="23"/>
                </a:cubicBezTo>
                <a:cubicBezTo>
                  <a:pt x="116" y="23"/>
                  <a:pt x="116" y="23"/>
                  <a:pt x="116" y="23"/>
                </a:cubicBezTo>
                <a:cubicBezTo>
                  <a:pt x="126" y="35"/>
                  <a:pt x="132" y="49"/>
                  <a:pt x="132" y="66"/>
                </a:cubicBezTo>
                <a:cubicBezTo>
                  <a:pt x="132" y="83"/>
                  <a:pt x="126" y="97"/>
                  <a:pt x="116" y="109"/>
                </a:cubicBezTo>
                <a:cubicBezTo>
                  <a:pt x="116" y="109"/>
                  <a:pt x="116" y="109"/>
                  <a:pt x="116" y="109"/>
                </a:cubicBezTo>
                <a:cubicBezTo>
                  <a:pt x="114" y="111"/>
                  <a:pt x="112" y="113"/>
                  <a:pt x="110" y="115"/>
                </a:cubicBezTo>
                <a:cubicBezTo>
                  <a:pt x="110" y="115"/>
                  <a:pt x="110" y="115"/>
                  <a:pt x="110" y="115"/>
                </a:cubicBezTo>
                <a:cubicBezTo>
                  <a:pt x="98" y="125"/>
                  <a:pt x="83" y="132"/>
                  <a:pt x="66" y="132"/>
                </a:cubicBezTo>
                <a:cubicBezTo>
                  <a:pt x="49" y="132"/>
                  <a:pt x="33" y="125"/>
                  <a:pt x="22" y="115"/>
                </a:cubicBezTo>
                <a:cubicBezTo>
                  <a:pt x="22" y="115"/>
                  <a:pt x="22" y="115"/>
                  <a:pt x="22" y="115"/>
                </a:cubicBezTo>
                <a:cubicBezTo>
                  <a:pt x="20" y="113"/>
                  <a:pt x="18" y="111"/>
                  <a:pt x="16" y="109"/>
                </a:cubicBezTo>
                <a:cubicBezTo>
                  <a:pt x="16" y="109"/>
                  <a:pt x="16" y="109"/>
                  <a:pt x="16" y="109"/>
                </a:cubicBezTo>
                <a:cubicBezTo>
                  <a:pt x="6" y="97"/>
                  <a:pt x="0" y="83"/>
                  <a:pt x="0" y="66"/>
                </a:cubicBezTo>
                <a:cubicBezTo>
                  <a:pt x="0" y="49"/>
                  <a:pt x="6" y="35"/>
                  <a:pt x="16" y="23"/>
                </a:cubicBezTo>
                <a:cubicBezTo>
                  <a:pt x="16" y="23"/>
                  <a:pt x="16" y="23"/>
                  <a:pt x="16" y="23"/>
                </a:cubicBezTo>
                <a:cubicBezTo>
                  <a:pt x="16" y="23"/>
                  <a:pt x="16" y="23"/>
                  <a:pt x="16" y="23"/>
                </a:cubicBezTo>
                <a:cubicBezTo>
                  <a:pt x="17" y="22"/>
                  <a:pt x="18" y="21"/>
                  <a:pt x="18" y="21"/>
                </a:cubicBezTo>
                <a:cubicBezTo>
                  <a:pt x="18" y="21"/>
                  <a:pt x="18" y="21"/>
                  <a:pt x="18" y="20"/>
                </a:cubicBezTo>
                <a:cubicBezTo>
                  <a:pt x="19" y="20"/>
                  <a:pt x="19" y="20"/>
                  <a:pt x="19" y="20"/>
                </a:cubicBezTo>
                <a:cubicBezTo>
                  <a:pt x="19" y="19"/>
                  <a:pt x="19" y="19"/>
                  <a:pt x="19" y="19"/>
                </a:cubicBezTo>
                <a:cubicBezTo>
                  <a:pt x="20" y="19"/>
                  <a:pt x="20" y="19"/>
                  <a:pt x="21" y="19"/>
                </a:cubicBezTo>
                <a:cubicBezTo>
                  <a:pt x="21" y="18"/>
                  <a:pt x="21" y="18"/>
                  <a:pt x="21" y="18"/>
                </a:cubicBezTo>
                <a:cubicBezTo>
                  <a:pt x="21" y="18"/>
                  <a:pt x="21" y="17"/>
                  <a:pt x="22" y="17"/>
                </a:cubicBezTo>
                <a:cubicBezTo>
                  <a:pt x="33" y="6"/>
                  <a:pt x="49" y="0"/>
                  <a:pt x="66" y="0"/>
                </a:cubicBezTo>
                <a:cubicBezTo>
                  <a:pt x="66" y="0"/>
                  <a:pt x="66" y="0"/>
                  <a:pt x="66" y="0"/>
                </a:cubicBezTo>
                <a:close/>
              </a:path>
            </a:pathLst>
          </a:custGeom>
          <a:solidFill>
            <a:schemeClr val="bg1"/>
          </a:solidFill>
          <a:ln>
            <a:noFill/>
          </a:ln>
        </p:spPr>
        <p:txBody>
          <a:bodyPr vert="horz" wrap="square" lIns="89642" tIns="44821" rIns="89642" bIns="44821" numCol="1" anchor="t" anchorCtr="0" compatLnSpc="1"/>
          <a:lstStyle/>
          <a:p>
            <a:pPr defTabSz="913130" fontAlgn="base">
              <a:spcBef>
                <a:spcPct val="0"/>
              </a:spcBef>
              <a:spcAft>
                <a:spcPct val="0"/>
              </a:spcAft>
            </a:pPr>
            <a:endParaRPr lang="zh-CN" altLang="en-US" sz="1765">
              <a:solidFill>
                <a:srgbClr val="505050"/>
              </a:solidFill>
              <a:latin typeface="Segoe UI" panose="020B0502040204020203" pitchFamily="34" charset="0"/>
              <a:ea typeface="MS PGothic" panose="020B0600070205080204" pitchFamily="34" charset="-128"/>
            </a:endParaRPr>
          </a:p>
        </p:txBody>
      </p:sp>
      <p:sp>
        <p:nvSpPr>
          <p:cNvPr id="65" name="Oval 50"/>
          <p:cNvSpPr>
            <a:spLocks noChangeArrowheads="1"/>
          </p:cNvSpPr>
          <p:nvPr/>
        </p:nvSpPr>
        <p:spPr bwMode="auto">
          <a:xfrm>
            <a:off x="10249436" y="1071995"/>
            <a:ext cx="743908" cy="743908"/>
          </a:xfrm>
          <a:prstGeom prst="ellipse">
            <a:avLst/>
          </a:prstGeom>
          <a:solidFill>
            <a:schemeClr val="tx2"/>
          </a:solidFill>
          <a:ln>
            <a:noFill/>
          </a:ln>
          <a:extLst>
            <a:ext uri="{91240B29-F687-4F45-9708-019B960494DF}">
              <a14:hiddenLine xmlns:a14="http://schemas.microsoft.com/office/drawing/2010/main" xmlns="" w="9525">
                <a:solidFill>
                  <a:srgbClr val="000000"/>
                </a:solidFill>
                <a:round/>
              </a14:hiddenLine>
            </a:ext>
          </a:extLst>
        </p:spPr>
        <p:txBody>
          <a:bodyPr vert="horz" wrap="square" lIns="89642" tIns="44821" rIns="89642" bIns="44821" numCol="1" anchor="t" anchorCtr="0" compatLnSpc="1"/>
          <a:lstStyle/>
          <a:p>
            <a:pPr defTabSz="913130" fontAlgn="base">
              <a:spcBef>
                <a:spcPct val="0"/>
              </a:spcBef>
              <a:spcAft>
                <a:spcPct val="0"/>
              </a:spcAft>
            </a:pPr>
            <a:endParaRPr lang="zh-CN" altLang="en-US" sz="1765">
              <a:solidFill>
                <a:srgbClr val="505050"/>
              </a:solidFill>
              <a:latin typeface="Segoe UI" panose="020B0502040204020203" pitchFamily="34" charset="0"/>
              <a:ea typeface="MS PGothic" panose="020B0600070205080204" pitchFamily="34" charset="-128"/>
            </a:endParaRPr>
          </a:p>
        </p:txBody>
      </p:sp>
      <p:sp>
        <p:nvSpPr>
          <p:cNvPr id="174" name="Freeform 159"/>
          <p:cNvSpPr>
            <a:spLocks noEditPoints="1"/>
          </p:cNvSpPr>
          <p:nvPr/>
        </p:nvSpPr>
        <p:spPr bwMode="auto">
          <a:xfrm>
            <a:off x="10434634" y="1253303"/>
            <a:ext cx="371954" cy="381292"/>
          </a:xfrm>
          <a:custGeom>
            <a:avLst/>
            <a:gdLst>
              <a:gd name="T0" fmla="*/ 108 w 120"/>
              <a:gd name="T1" fmla="*/ 13 h 123"/>
              <a:gd name="T2" fmla="*/ 108 w 120"/>
              <a:gd name="T3" fmla="*/ 13 h 123"/>
              <a:gd name="T4" fmla="*/ 117 w 120"/>
              <a:gd name="T5" fmla="*/ 13 h 123"/>
              <a:gd name="T6" fmla="*/ 117 w 120"/>
              <a:gd name="T7" fmla="*/ 98 h 123"/>
              <a:gd name="T8" fmla="*/ 108 w 120"/>
              <a:gd name="T9" fmla="*/ 23 h 123"/>
              <a:gd name="T10" fmla="*/ 114 w 120"/>
              <a:gd name="T11" fmla="*/ 123 h 123"/>
              <a:gd name="T12" fmla="*/ 117 w 120"/>
              <a:gd name="T13" fmla="*/ 120 h 123"/>
              <a:gd name="T14" fmla="*/ 117 w 120"/>
              <a:gd name="T15" fmla="*/ 98 h 123"/>
              <a:gd name="T16" fmla="*/ 20 w 120"/>
              <a:gd name="T17" fmla="*/ 89 h 123"/>
              <a:gd name="T18" fmla="*/ 41 w 120"/>
              <a:gd name="T19" fmla="*/ 89 h 123"/>
              <a:gd name="T20" fmla="*/ 23 w 120"/>
              <a:gd name="T21" fmla="*/ 97 h 123"/>
              <a:gd name="T22" fmla="*/ 38 w 120"/>
              <a:gd name="T23" fmla="*/ 102 h 123"/>
              <a:gd name="T24" fmla="*/ 101 w 120"/>
              <a:gd name="T25" fmla="*/ 15 h 123"/>
              <a:gd name="T26" fmla="*/ 11 w 120"/>
              <a:gd name="T27" fmla="*/ 123 h 123"/>
              <a:gd name="T28" fmla="*/ 11 w 120"/>
              <a:gd name="T29" fmla="*/ 3 h 123"/>
              <a:gd name="T30" fmla="*/ 14 w 120"/>
              <a:gd name="T31" fmla="*/ 23 h 123"/>
              <a:gd name="T32" fmla="*/ 86 w 120"/>
              <a:gd name="T33" fmla="*/ 23 h 123"/>
              <a:gd name="T34" fmla="*/ 14 w 120"/>
              <a:gd name="T35" fmla="*/ 23 h 123"/>
              <a:gd name="T36" fmla="*/ 17 w 120"/>
              <a:gd name="T37" fmla="*/ 77 h 123"/>
              <a:gd name="T38" fmla="*/ 17 w 120"/>
              <a:gd name="T39" fmla="*/ 111 h 123"/>
              <a:gd name="T40" fmla="*/ 48 w 120"/>
              <a:gd name="T41" fmla="*/ 81 h 123"/>
              <a:gd name="T42" fmla="*/ 17 w 120"/>
              <a:gd name="T43" fmla="*/ 38 h 123"/>
              <a:gd name="T44" fmla="*/ 17 w 120"/>
              <a:gd name="T45" fmla="*/ 72 h 123"/>
              <a:gd name="T46" fmla="*/ 48 w 120"/>
              <a:gd name="T47" fmla="*/ 42 h 123"/>
              <a:gd name="T48" fmla="*/ 57 w 120"/>
              <a:gd name="T49" fmla="*/ 77 h 123"/>
              <a:gd name="T50" fmla="*/ 57 w 120"/>
              <a:gd name="T51" fmla="*/ 111 h 123"/>
              <a:gd name="T52" fmla="*/ 88 w 120"/>
              <a:gd name="T53" fmla="*/ 81 h 123"/>
              <a:gd name="T54" fmla="*/ 57 w 120"/>
              <a:gd name="T55" fmla="*/ 38 h 123"/>
              <a:gd name="T56" fmla="*/ 57 w 120"/>
              <a:gd name="T57" fmla="*/ 72 h 123"/>
              <a:gd name="T58" fmla="*/ 88 w 120"/>
              <a:gd name="T59" fmla="*/ 42 h 123"/>
              <a:gd name="T60" fmla="*/ 60 w 120"/>
              <a:gd name="T61" fmla="*/ 94 h 123"/>
              <a:gd name="T62" fmla="*/ 81 w 120"/>
              <a:gd name="T63" fmla="*/ 94 h 123"/>
              <a:gd name="T64" fmla="*/ 73 w 120"/>
              <a:gd name="T65" fmla="*/ 52 h 123"/>
              <a:gd name="T66" fmla="*/ 68 w 120"/>
              <a:gd name="T67" fmla="*/ 47 h 123"/>
              <a:gd name="T68" fmla="*/ 60 w 120"/>
              <a:gd name="T69" fmla="*/ 55 h 123"/>
              <a:gd name="T70" fmla="*/ 68 w 120"/>
              <a:gd name="T71" fmla="*/ 62 h 123"/>
              <a:gd name="T72" fmla="*/ 73 w 120"/>
              <a:gd name="T73" fmla="*/ 57 h 123"/>
              <a:gd name="T74" fmla="*/ 78 w 120"/>
              <a:gd name="T75" fmla="*/ 52 h 123"/>
              <a:gd name="T76" fmla="*/ 20 w 120"/>
              <a:gd name="T77" fmla="*/ 55 h 123"/>
              <a:gd name="T78" fmla="*/ 41 w 120"/>
              <a:gd name="T79" fmla="*/ 55 h 123"/>
              <a:gd name="T80" fmla="*/ 74 w 120"/>
              <a:gd name="T81" fmla="*/ 87 h 123"/>
              <a:gd name="T82" fmla="*/ 71 w 120"/>
              <a:gd name="T83" fmla="*/ 89 h 123"/>
              <a:gd name="T84" fmla="*/ 71 w 120"/>
              <a:gd name="T85" fmla="*/ 10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0" h="123">
                <a:moveTo>
                  <a:pt x="117" y="20"/>
                </a:moveTo>
                <a:cubicBezTo>
                  <a:pt x="108" y="20"/>
                  <a:pt x="108" y="20"/>
                  <a:pt x="108" y="20"/>
                </a:cubicBezTo>
                <a:cubicBezTo>
                  <a:pt x="108" y="16"/>
                  <a:pt x="108" y="13"/>
                  <a:pt x="108" y="13"/>
                </a:cubicBezTo>
                <a:cubicBezTo>
                  <a:pt x="108" y="13"/>
                  <a:pt x="108" y="13"/>
                  <a:pt x="108" y="13"/>
                </a:cubicBezTo>
                <a:cubicBezTo>
                  <a:pt x="108" y="13"/>
                  <a:pt x="108" y="13"/>
                  <a:pt x="108" y="13"/>
                </a:cubicBezTo>
                <a:cubicBezTo>
                  <a:pt x="108" y="13"/>
                  <a:pt x="108" y="13"/>
                  <a:pt x="108" y="13"/>
                </a:cubicBezTo>
                <a:cubicBezTo>
                  <a:pt x="108" y="13"/>
                  <a:pt x="112" y="2"/>
                  <a:pt x="112" y="2"/>
                </a:cubicBezTo>
                <a:cubicBezTo>
                  <a:pt x="113" y="0"/>
                  <a:pt x="113" y="0"/>
                  <a:pt x="114" y="2"/>
                </a:cubicBezTo>
                <a:cubicBezTo>
                  <a:pt x="117" y="13"/>
                  <a:pt x="117" y="13"/>
                  <a:pt x="117" y="13"/>
                </a:cubicBezTo>
                <a:cubicBezTo>
                  <a:pt x="117" y="13"/>
                  <a:pt x="117" y="14"/>
                  <a:pt x="117" y="14"/>
                </a:cubicBezTo>
                <a:cubicBezTo>
                  <a:pt x="117" y="14"/>
                  <a:pt x="117" y="17"/>
                  <a:pt x="117" y="20"/>
                </a:cubicBezTo>
                <a:close/>
                <a:moveTo>
                  <a:pt x="117" y="98"/>
                </a:moveTo>
                <a:cubicBezTo>
                  <a:pt x="117" y="98"/>
                  <a:pt x="117" y="98"/>
                  <a:pt x="117" y="98"/>
                </a:cubicBezTo>
                <a:cubicBezTo>
                  <a:pt x="117" y="98"/>
                  <a:pt x="117" y="44"/>
                  <a:pt x="117" y="23"/>
                </a:cubicBezTo>
                <a:cubicBezTo>
                  <a:pt x="108" y="23"/>
                  <a:pt x="108" y="23"/>
                  <a:pt x="108" y="23"/>
                </a:cubicBezTo>
                <a:cubicBezTo>
                  <a:pt x="107" y="49"/>
                  <a:pt x="107" y="121"/>
                  <a:pt x="107" y="121"/>
                </a:cubicBezTo>
                <a:cubicBezTo>
                  <a:pt x="107" y="122"/>
                  <a:pt x="108" y="123"/>
                  <a:pt x="110" y="123"/>
                </a:cubicBezTo>
                <a:cubicBezTo>
                  <a:pt x="114" y="123"/>
                  <a:pt x="114" y="123"/>
                  <a:pt x="114" y="123"/>
                </a:cubicBezTo>
                <a:cubicBezTo>
                  <a:pt x="116" y="123"/>
                  <a:pt x="117" y="122"/>
                  <a:pt x="117" y="121"/>
                </a:cubicBezTo>
                <a:cubicBezTo>
                  <a:pt x="117" y="120"/>
                  <a:pt x="117" y="120"/>
                  <a:pt x="117" y="120"/>
                </a:cubicBezTo>
                <a:cubicBezTo>
                  <a:pt x="117" y="120"/>
                  <a:pt x="117" y="120"/>
                  <a:pt x="117" y="120"/>
                </a:cubicBezTo>
                <a:cubicBezTo>
                  <a:pt x="118" y="120"/>
                  <a:pt x="120" y="119"/>
                  <a:pt x="120" y="118"/>
                </a:cubicBezTo>
                <a:cubicBezTo>
                  <a:pt x="120" y="101"/>
                  <a:pt x="120" y="101"/>
                  <a:pt x="120" y="101"/>
                </a:cubicBezTo>
                <a:cubicBezTo>
                  <a:pt x="120" y="99"/>
                  <a:pt x="119" y="98"/>
                  <a:pt x="117" y="98"/>
                </a:cubicBezTo>
                <a:close/>
                <a:moveTo>
                  <a:pt x="38" y="87"/>
                </a:moveTo>
                <a:cubicBezTo>
                  <a:pt x="23" y="87"/>
                  <a:pt x="23" y="87"/>
                  <a:pt x="23" y="87"/>
                </a:cubicBezTo>
                <a:cubicBezTo>
                  <a:pt x="21" y="87"/>
                  <a:pt x="20" y="88"/>
                  <a:pt x="20" y="89"/>
                </a:cubicBezTo>
                <a:cubicBezTo>
                  <a:pt x="20" y="91"/>
                  <a:pt x="21" y="92"/>
                  <a:pt x="23" y="92"/>
                </a:cubicBezTo>
                <a:cubicBezTo>
                  <a:pt x="38" y="92"/>
                  <a:pt x="38" y="92"/>
                  <a:pt x="38" y="92"/>
                </a:cubicBezTo>
                <a:cubicBezTo>
                  <a:pt x="40" y="92"/>
                  <a:pt x="41" y="91"/>
                  <a:pt x="41" y="89"/>
                </a:cubicBezTo>
                <a:cubicBezTo>
                  <a:pt x="41" y="88"/>
                  <a:pt x="40" y="87"/>
                  <a:pt x="38" y="87"/>
                </a:cubicBezTo>
                <a:close/>
                <a:moveTo>
                  <a:pt x="38" y="97"/>
                </a:moveTo>
                <a:cubicBezTo>
                  <a:pt x="23" y="97"/>
                  <a:pt x="23" y="97"/>
                  <a:pt x="23" y="97"/>
                </a:cubicBezTo>
                <a:cubicBezTo>
                  <a:pt x="21" y="97"/>
                  <a:pt x="20" y="98"/>
                  <a:pt x="20" y="99"/>
                </a:cubicBezTo>
                <a:cubicBezTo>
                  <a:pt x="20" y="100"/>
                  <a:pt x="21" y="102"/>
                  <a:pt x="23" y="102"/>
                </a:cubicBezTo>
                <a:cubicBezTo>
                  <a:pt x="38" y="102"/>
                  <a:pt x="38" y="102"/>
                  <a:pt x="38" y="102"/>
                </a:cubicBezTo>
                <a:cubicBezTo>
                  <a:pt x="40" y="102"/>
                  <a:pt x="41" y="100"/>
                  <a:pt x="41" y="99"/>
                </a:cubicBezTo>
                <a:cubicBezTo>
                  <a:pt x="41" y="98"/>
                  <a:pt x="40" y="97"/>
                  <a:pt x="38" y="97"/>
                </a:cubicBezTo>
                <a:close/>
                <a:moveTo>
                  <a:pt x="101" y="15"/>
                </a:moveTo>
                <a:cubicBezTo>
                  <a:pt x="101" y="112"/>
                  <a:pt x="101" y="112"/>
                  <a:pt x="101" y="112"/>
                </a:cubicBezTo>
                <a:cubicBezTo>
                  <a:pt x="101" y="118"/>
                  <a:pt x="96" y="123"/>
                  <a:pt x="90" y="123"/>
                </a:cubicBezTo>
                <a:cubicBezTo>
                  <a:pt x="11" y="123"/>
                  <a:pt x="11" y="123"/>
                  <a:pt x="11" y="123"/>
                </a:cubicBezTo>
                <a:cubicBezTo>
                  <a:pt x="5" y="123"/>
                  <a:pt x="0" y="118"/>
                  <a:pt x="0" y="112"/>
                </a:cubicBezTo>
                <a:cubicBezTo>
                  <a:pt x="0" y="15"/>
                  <a:pt x="0" y="15"/>
                  <a:pt x="0" y="15"/>
                </a:cubicBezTo>
                <a:cubicBezTo>
                  <a:pt x="0" y="8"/>
                  <a:pt x="5" y="3"/>
                  <a:pt x="11" y="3"/>
                </a:cubicBezTo>
                <a:cubicBezTo>
                  <a:pt x="90" y="3"/>
                  <a:pt x="90" y="3"/>
                  <a:pt x="90" y="3"/>
                </a:cubicBezTo>
                <a:cubicBezTo>
                  <a:pt x="96" y="3"/>
                  <a:pt x="101" y="8"/>
                  <a:pt x="101" y="15"/>
                </a:cubicBezTo>
                <a:close/>
                <a:moveTo>
                  <a:pt x="14" y="23"/>
                </a:moveTo>
                <a:cubicBezTo>
                  <a:pt x="14" y="26"/>
                  <a:pt x="17" y="28"/>
                  <a:pt x="20" y="28"/>
                </a:cubicBezTo>
                <a:cubicBezTo>
                  <a:pt x="81" y="28"/>
                  <a:pt x="81" y="28"/>
                  <a:pt x="81" y="28"/>
                </a:cubicBezTo>
                <a:cubicBezTo>
                  <a:pt x="84" y="28"/>
                  <a:pt x="86" y="26"/>
                  <a:pt x="86" y="23"/>
                </a:cubicBezTo>
                <a:cubicBezTo>
                  <a:pt x="86" y="21"/>
                  <a:pt x="84" y="18"/>
                  <a:pt x="81" y="18"/>
                </a:cubicBezTo>
                <a:cubicBezTo>
                  <a:pt x="20" y="18"/>
                  <a:pt x="20" y="18"/>
                  <a:pt x="20" y="18"/>
                </a:cubicBezTo>
                <a:cubicBezTo>
                  <a:pt x="17" y="18"/>
                  <a:pt x="14" y="21"/>
                  <a:pt x="14" y="23"/>
                </a:cubicBezTo>
                <a:close/>
                <a:moveTo>
                  <a:pt x="48" y="81"/>
                </a:moveTo>
                <a:cubicBezTo>
                  <a:pt x="48" y="79"/>
                  <a:pt x="46" y="77"/>
                  <a:pt x="44" y="77"/>
                </a:cubicBezTo>
                <a:cubicBezTo>
                  <a:pt x="17" y="77"/>
                  <a:pt x="17" y="77"/>
                  <a:pt x="17" y="77"/>
                </a:cubicBezTo>
                <a:cubicBezTo>
                  <a:pt x="15" y="77"/>
                  <a:pt x="13" y="79"/>
                  <a:pt x="13" y="81"/>
                </a:cubicBezTo>
                <a:cubicBezTo>
                  <a:pt x="13" y="107"/>
                  <a:pt x="13" y="107"/>
                  <a:pt x="13" y="107"/>
                </a:cubicBezTo>
                <a:cubicBezTo>
                  <a:pt x="13" y="110"/>
                  <a:pt x="15" y="111"/>
                  <a:pt x="17" y="111"/>
                </a:cubicBezTo>
                <a:cubicBezTo>
                  <a:pt x="44" y="111"/>
                  <a:pt x="44" y="111"/>
                  <a:pt x="44" y="111"/>
                </a:cubicBezTo>
                <a:cubicBezTo>
                  <a:pt x="46" y="111"/>
                  <a:pt x="48" y="110"/>
                  <a:pt x="48" y="107"/>
                </a:cubicBezTo>
                <a:lnTo>
                  <a:pt x="48" y="81"/>
                </a:lnTo>
                <a:close/>
                <a:moveTo>
                  <a:pt x="48" y="42"/>
                </a:moveTo>
                <a:cubicBezTo>
                  <a:pt x="48" y="40"/>
                  <a:pt x="46" y="38"/>
                  <a:pt x="44" y="38"/>
                </a:cubicBezTo>
                <a:cubicBezTo>
                  <a:pt x="17" y="38"/>
                  <a:pt x="17" y="38"/>
                  <a:pt x="17" y="38"/>
                </a:cubicBezTo>
                <a:cubicBezTo>
                  <a:pt x="15" y="38"/>
                  <a:pt x="13" y="40"/>
                  <a:pt x="13" y="42"/>
                </a:cubicBezTo>
                <a:cubicBezTo>
                  <a:pt x="13" y="68"/>
                  <a:pt x="13" y="68"/>
                  <a:pt x="13" y="68"/>
                </a:cubicBezTo>
                <a:cubicBezTo>
                  <a:pt x="13" y="70"/>
                  <a:pt x="15" y="72"/>
                  <a:pt x="17" y="72"/>
                </a:cubicBezTo>
                <a:cubicBezTo>
                  <a:pt x="44" y="72"/>
                  <a:pt x="44" y="72"/>
                  <a:pt x="44" y="72"/>
                </a:cubicBezTo>
                <a:cubicBezTo>
                  <a:pt x="46" y="72"/>
                  <a:pt x="48" y="70"/>
                  <a:pt x="48" y="68"/>
                </a:cubicBezTo>
                <a:lnTo>
                  <a:pt x="48" y="42"/>
                </a:lnTo>
                <a:close/>
                <a:moveTo>
                  <a:pt x="88" y="81"/>
                </a:moveTo>
                <a:cubicBezTo>
                  <a:pt x="88" y="79"/>
                  <a:pt x="86" y="77"/>
                  <a:pt x="84" y="77"/>
                </a:cubicBezTo>
                <a:cubicBezTo>
                  <a:pt x="57" y="77"/>
                  <a:pt x="57" y="77"/>
                  <a:pt x="57" y="77"/>
                </a:cubicBezTo>
                <a:cubicBezTo>
                  <a:pt x="55" y="77"/>
                  <a:pt x="54" y="79"/>
                  <a:pt x="54" y="81"/>
                </a:cubicBezTo>
                <a:cubicBezTo>
                  <a:pt x="54" y="107"/>
                  <a:pt x="54" y="107"/>
                  <a:pt x="54" y="107"/>
                </a:cubicBezTo>
                <a:cubicBezTo>
                  <a:pt x="54" y="110"/>
                  <a:pt x="55" y="111"/>
                  <a:pt x="57" y="111"/>
                </a:cubicBezTo>
                <a:cubicBezTo>
                  <a:pt x="84" y="111"/>
                  <a:pt x="84" y="111"/>
                  <a:pt x="84" y="111"/>
                </a:cubicBezTo>
                <a:cubicBezTo>
                  <a:pt x="86" y="111"/>
                  <a:pt x="88" y="110"/>
                  <a:pt x="88" y="107"/>
                </a:cubicBezTo>
                <a:lnTo>
                  <a:pt x="88" y="81"/>
                </a:lnTo>
                <a:close/>
                <a:moveTo>
                  <a:pt x="88" y="42"/>
                </a:moveTo>
                <a:cubicBezTo>
                  <a:pt x="88" y="40"/>
                  <a:pt x="86" y="38"/>
                  <a:pt x="84" y="38"/>
                </a:cubicBezTo>
                <a:cubicBezTo>
                  <a:pt x="57" y="38"/>
                  <a:pt x="57" y="38"/>
                  <a:pt x="57" y="38"/>
                </a:cubicBezTo>
                <a:cubicBezTo>
                  <a:pt x="55" y="38"/>
                  <a:pt x="54" y="40"/>
                  <a:pt x="54" y="42"/>
                </a:cubicBezTo>
                <a:cubicBezTo>
                  <a:pt x="54" y="68"/>
                  <a:pt x="54" y="68"/>
                  <a:pt x="54" y="68"/>
                </a:cubicBezTo>
                <a:cubicBezTo>
                  <a:pt x="54" y="70"/>
                  <a:pt x="55" y="72"/>
                  <a:pt x="57" y="72"/>
                </a:cubicBezTo>
                <a:cubicBezTo>
                  <a:pt x="84" y="72"/>
                  <a:pt x="84" y="72"/>
                  <a:pt x="84" y="72"/>
                </a:cubicBezTo>
                <a:cubicBezTo>
                  <a:pt x="86" y="72"/>
                  <a:pt x="88" y="70"/>
                  <a:pt x="88" y="68"/>
                </a:cubicBezTo>
                <a:lnTo>
                  <a:pt x="88" y="42"/>
                </a:lnTo>
                <a:close/>
                <a:moveTo>
                  <a:pt x="78" y="92"/>
                </a:moveTo>
                <a:cubicBezTo>
                  <a:pt x="63" y="92"/>
                  <a:pt x="63" y="92"/>
                  <a:pt x="63" y="92"/>
                </a:cubicBezTo>
                <a:cubicBezTo>
                  <a:pt x="61" y="92"/>
                  <a:pt x="60" y="93"/>
                  <a:pt x="60" y="94"/>
                </a:cubicBezTo>
                <a:cubicBezTo>
                  <a:pt x="60" y="96"/>
                  <a:pt x="61" y="97"/>
                  <a:pt x="63" y="97"/>
                </a:cubicBezTo>
                <a:cubicBezTo>
                  <a:pt x="78" y="97"/>
                  <a:pt x="78" y="97"/>
                  <a:pt x="78" y="97"/>
                </a:cubicBezTo>
                <a:cubicBezTo>
                  <a:pt x="80" y="97"/>
                  <a:pt x="81" y="96"/>
                  <a:pt x="81" y="94"/>
                </a:cubicBezTo>
                <a:cubicBezTo>
                  <a:pt x="81" y="93"/>
                  <a:pt x="80" y="92"/>
                  <a:pt x="78" y="92"/>
                </a:cubicBezTo>
                <a:close/>
                <a:moveTo>
                  <a:pt x="78" y="52"/>
                </a:moveTo>
                <a:cubicBezTo>
                  <a:pt x="73" y="52"/>
                  <a:pt x="73" y="52"/>
                  <a:pt x="73" y="52"/>
                </a:cubicBezTo>
                <a:cubicBezTo>
                  <a:pt x="73" y="47"/>
                  <a:pt x="73" y="47"/>
                  <a:pt x="73" y="47"/>
                </a:cubicBezTo>
                <a:cubicBezTo>
                  <a:pt x="73" y="46"/>
                  <a:pt x="72" y="44"/>
                  <a:pt x="71" y="44"/>
                </a:cubicBezTo>
                <a:cubicBezTo>
                  <a:pt x="69" y="44"/>
                  <a:pt x="68" y="46"/>
                  <a:pt x="68" y="47"/>
                </a:cubicBezTo>
                <a:cubicBezTo>
                  <a:pt x="68" y="52"/>
                  <a:pt x="68" y="52"/>
                  <a:pt x="68" y="52"/>
                </a:cubicBezTo>
                <a:cubicBezTo>
                  <a:pt x="63" y="52"/>
                  <a:pt x="63" y="52"/>
                  <a:pt x="63" y="52"/>
                </a:cubicBezTo>
                <a:cubicBezTo>
                  <a:pt x="61" y="52"/>
                  <a:pt x="60" y="54"/>
                  <a:pt x="60" y="55"/>
                </a:cubicBezTo>
                <a:cubicBezTo>
                  <a:pt x="60" y="56"/>
                  <a:pt x="61" y="57"/>
                  <a:pt x="63" y="57"/>
                </a:cubicBezTo>
                <a:cubicBezTo>
                  <a:pt x="68" y="57"/>
                  <a:pt x="68" y="57"/>
                  <a:pt x="68" y="57"/>
                </a:cubicBezTo>
                <a:cubicBezTo>
                  <a:pt x="68" y="62"/>
                  <a:pt x="68" y="62"/>
                  <a:pt x="68" y="62"/>
                </a:cubicBezTo>
                <a:cubicBezTo>
                  <a:pt x="68" y="64"/>
                  <a:pt x="69" y="65"/>
                  <a:pt x="71" y="65"/>
                </a:cubicBezTo>
                <a:cubicBezTo>
                  <a:pt x="72" y="65"/>
                  <a:pt x="73" y="64"/>
                  <a:pt x="73" y="62"/>
                </a:cubicBezTo>
                <a:cubicBezTo>
                  <a:pt x="73" y="57"/>
                  <a:pt x="73" y="57"/>
                  <a:pt x="73" y="57"/>
                </a:cubicBezTo>
                <a:cubicBezTo>
                  <a:pt x="78" y="57"/>
                  <a:pt x="78" y="57"/>
                  <a:pt x="78" y="57"/>
                </a:cubicBezTo>
                <a:cubicBezTo>
                  <a:pt x="80" y="57"/>
                  <a:pt x="81" y="56"/>
                  <a:pt x="81" y="55"/>
                </a:cubicBezTo>
                <a:cubicBezTo>
                  <a:pt x="81" y="54"/>
                  <a:pt x="80" y="52"/>
                  <a:pt x="78" y="52"/>
                </a:cubicBezTo>
                <a:close/>
                <a:moveTo>
                  <a:pt x="38" y="52"/>
                </a:moveTo>
                <a:cubicBezTo>
                  <a:pt x="23" y="52"/>
                  <a:pt x="23" y="52"/>
                  <a:pt x="23" y="52"/>
                </a:cubicBezTo>
                <a:cubicBezTo>
                  <a:pt x="21" y="52"/>
                  <a:pt x="20" y="54"/>
                  <a:pt x="20" y="55"/>
                </a:cubicBezTo>
                <a:cubicBezTo>
                  <a:pt x="20" y="56"/>
                  <a:pt x="21" y="57"/>
                  <a:pt x="23" y="57"/>
                </a:cubicBezTo>
                <a:cubicBezTo>
                  <a:pt x="38" y="57"/>
                  <a:pt x="38" y="57"/>
                  <a:pt x="38" y="57"/>
                </a:cubicBezTo>
                <a:cubicBezTo>
                  <a:pt x="40" y="57"/>
                  <a:pt x="41" y="56"/>
                  <a:pt x="41" y="55"/>
                </a:cubicBezTo>
                <a:cubicBezTo>
                  <a:pt x="41" y="54"/>
                  <a:pt x="40" y="52"/>
                  <a:pt x="38" y="52"/>
                </a:cubicBezTo>
                <a:close/>
                <a:moveTo>
                  <a:pt x="71" y="89"/>
                </a:moveTo>
                <a:cubicBezTo>
                  <a:pt x="72" y="89"/>
                  <a:pt x="74" y="88"/>
                  <a:pt x="74" y="87"/>
                </a:cubicBezTo>
                <a:cubicBezTo>
                  <a:pt x="74" y="85"/>
                  <a:pt x="72" y="84"/>
                  <a:pt x="71" y="84"/>
                </a:cubicBezTo>
                <a:cubicBezTo>
                  <a:pt x="69" y="84"/>
                  <a:pt x="68" y="85"/>
                  <a:pt x="68" y="87"/>
                </a:cubicBezTo>
                <a:cubicBezTo>
                  <a:pt x="68" y="88"/>
                  <a:pt x="69" y="89"/>
                  <a:pt x="71" y="89"/>
                </a:cubicBezTo>
                <a:close/>
                <a:moveTo>
                  <a:pt x="71" y="99"/>
                </a:moveTo>
                <a:cubicBezTo>
                  <a:pt x="69" y="99"/>
                  <a:pt x="68" y="100"/>
                  <a:pt x="68" y="102"/>
                </a:cubicBezTo>
                <a:cubicBezTo>
                  <a:pt x="68" y="104"/>
                  <a:pt x="69" y="105"/>
                  <a:pt x="71" y="105"/>
                </a:cubicBezTo>
                <a:cubicBezTo>
                  <a:pt x="72" y="105"/>
                  <a:pt x="74" y="104"/>
                  <a:pt x="74" y="102"/>
                </a:cubicBezTo>
                <a:cubicBezTo>
                  <a:pt x="74" y="100"/>
                  <a:pt x="72" y="99"/>
                  <a:pt x="71" y="9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89642" tIns="44821" rIns="89642" bIns="44821" numCol="1" anchor="t" anchorCtr="0" compatLnSpc="1"/>
          <a:lstStyle/>
          <a:p>
            <a:pPr defTabSz="913130" fontAlgn="base">
              <a:spcBef>
                <a:spcPct val="0"/>
              </a:spcBef>
              <a:spcAft>
                <a:spcPct val="0"/>
              </a:spcAft>
            </a:pPr>
            <a:endParaRPr lang="zh-CN" altLang="en-US" sz="1765">
              <a:solidFill>
                <a:srgbClr val="505050"/>
              </a:solidFill>
              <a:latin typeface="Segoe UI" panose="020B0502040204020203" pitchFamily="34" charset="0"/>
              <a:ea typeface="MS PGothic" panose="020B0600070205080204" pitchFamily="34" charset="-128"/>
            </a:endParaRPr>
          </a:p>
        </p:txBody>
      </p:sp>
      <p:sp>
        <p:nvSpPr>
          <p:cNvPr id="47" name="Oval 32"/>
          <p:cNvSpPr>
            <a:spLocks noChangeArrowheads="1"/>
          </p:cNvSpPr>
          <p:nvPr/>
        </p:nvSpPr>
        <p:spPr bwMode="auto">
          <a:xfrm>
            <a:off x="643373" y="4038913"/>
            <a:ext cx="743908" cy="743908"/>
          </a:xfrm>
          <a:prstGeom prst="ellipse">
            <a:avLst/>
          </a:prstGeom>
          <a:solidFill>
            <a:schemeClr val="tx2"/>
          </a:solidFill>
          <a:ln>
            <a:noFill/>
          </a:ln>
          <a:extLst>
            <a:ext uri="{91240B29-F687-4F45-9708-019B960494DF}">
              <a14:hiddenLine xmlns:a14="http://schemas.microsoft.com/office/drawing/2010/main" xmlns="" w="9525">
                <a:solidFill>
                  <a:srgbClr val="000000"/>
                </a:solidFill>
                <a:round/>
              </a14:hiddenLine>
            </a:ext>
          </a:extLst>
        </p:spPr>
        <p:txBody>
          <a:bodyPr vert="horz" wrap="square" lIns="89642" tIns="44821" rIns="89642" bIns="44821" numCol="1" anchor="t" anchorCtr="0" compatLnSpc="1"/>
          <a:lstStyle/>
          <a:p>
            <a:pPr defTabSz="913130" fontAlgn="base">
              <a:spcBef>
                <a:spcPct val="0"/>
              </a:spcBef>
              <a:spcAft>
                <a:spcPct val="0"/>
              </a:spcAft>
            </a:pPr>
            <a:endParaRPr lang="zh-CN" altLang="en-US" sz="1765">
              <a:solidFill>
                <a:srgbClr val="505050"/>
              </a:solidFill>
              <a:latin typeface="Segoe UI" panose="020B0502040204020203" pitchFamily="34" charset="0"/>
              <a:ea typeface="MS PGothic" panose="020B0600070205080204" pitchFamily="34" charset="-128"/>
            </a:endParaRPr>
          </a:p>
        </p:txBody>
      </p:sp>
      <p:sp>
        <p:nvSpPr>
          <p:cNvPr id="191" name="Freeform 176"/>
          <p:cNvSpPr>
            <a:spLocks noEditPoints="1"/>
          </p:cNvSpPr>
          <p:nvPr/>
        </p:nvSpPr>
        <p:spPr bwMode="auto">
          <a:xfrm>
            <a:off x="814565" y="4206214"/>
            <a:ext cx="399967" cy="409306"/>
          </a:xfrm>
          <a:custGeom>
            <a:avLst/>
            <a:gdLst>
              <a:gd name="T0" fmla="*/ 22 w 129"/>
              <a:gd name="T1" fmla="*/ 111 h 132"/>
              <a:gd name="T2" fmla="*/ 18 w 129"/>
              <a:gd name="T3" fmla="*/ 110 h 132"/>
              <a:gd name="T4" fmla="*/ 22 w 129"/>
              <a:gd name="T5" fmla="*/ 108 h 132"/>
              <a:gd name="T6" fmla="*/ 24 w 129"/>
              <a:gd name="T7" fmla="*/ 33 h 132"/>
              <a:gd name="T8" fmla="*/ 25 w 129"/>
              <a:gd name="T9" fmla="*/ 108 h 132"/>
              <a:gd name="T10" fmla="*/ 108 w 129"/>
              <a:gd name="T11" fmla="*/ 110 h 132"/>
              <a:gd name="T12" fmla="*/ 25 w 129"/>
              <a:gd name="T13" fmla="*/ 111 h 132"/>
              <a:gd name="T14" fmla="*/ 24 w 129"/>
              <a:gd name="T15" fmla="*/ 115 h 132"/>
              <a:gd name="T16" fmla="*/ 105 w 129"/>
              <a:gd name="T17" fmla="*/ 50 h 132"/>
              <a:gd name="T18" fmla="*/ 68 w 129"/>
              <a:gd name="T19" fmla="*/ 80 h 132"/>
              <a:gd name="T20" fmla="*/ 61 w 129"/>
              <a:gd name="T21" fmla="*/ 90 h 132"/>
              <a:gd name="T22" fmla="*/ 58 w 129"/>
              <a:gd name="T23" fmla="*/ 89 h 132"/>
              <a:gd name="T24" fmla="*/ 51 w 129"/>
              <a:gd name="T25" fmla="*/ 89 h 132"/>
              <a:gd name="T26" fmla="*/ 37 w 129"/>
              <a:gd name="T27" fmla="*/ 92 h 132"/>
              <a:gd name="T28" fmla="*/ 28 w 129"/>
              <a:gd name="T29" fmla="*/ 101 h 132"/>
              <a:gd name="T30" fmla="*/ 29 w 129"/>
              <a:gd name="T31" fmla="*/ 103 h 132"/>
              <a:gd name="T32" fmla="*/ 38 w 129"/>
              <a:gd name="T33" fmla="*/ 94 h 132"/>
              <a:gd name="T34" fmla="*/ 46 w 129"/>
              <a:gd name="T35" fmla="*/ 96 h 132"/>
              <a:gd name="T36" fmla="*/ 57 w 129"/>
              <a:gd name="T37" fmla="*/ 91 h 132"/>
              <a:gd name="T38" fmla="*/ 63 w 129"/>
              <a:gd name="T39" fmla="*/ 92 h 132"/>
              <a:gd name="T40" fmla="*/ 75 w 129"/>
              <a:gd name="T41" fmla="*/ 82 h 132"/>
              <a:gd name="T42" fmla="*/ 106 w 129"/>
              <a:gd name="T43" fmla="*/ 52 h 132"/>
              <a:gd name="T44" fmla="*/ 105 w 129"/>
              <a:gd name="T45" fmla="*/ 50 h 132"/>
              <a:gd name="T46" fmla="*/ 103 w 129"/>
              <a:gd name="T47" fmla="*/ 98 h 132"/>
              <a:gd name="T48" fmla="*/ 103 w 129"/>
              <a:gd name="T49" fmla="*/ 96 h 132"/>
              <a:gd name="T50" fmla="*/ 81 w 129"/>
              <a:gd name="T51" fmla="*/ 80 h 132"/>
              <a:gd name="T52" fmla="*/ 78 w 129"/>
              <a:gd name="T53" fmla="*/ 80 h 132"/>
              <a:gd name="T54" fmla="*/ 86 w 129"/>
              <a:gd name="T55" fmla="*/ 82 h 132"/>
              <a:gd name="T56" fmla="*/ 36 w 129"/>
              <a:gd name="T57" fmla="*/ 90 h 132"/>
              <a:gd name="T58" fmla="*/ 54 w 129"/>
              <a:gd name="T59" fmla="*/ 84 h 132"/>
              <a:gd name="T60" fmla="*/ 69 w 129"/>
              <a:gd name="T61" fmla="*/ 76 h 132"/>
              <a:gd name="T62" fmla="*/ 76 w 129"/>
              <a:gd name="T63" fmla="*/ 77 h 132"/>
              <a:gd name="T64" fmla="*/ 75 w 129"/>
              <a:gd name="T65" fmla="*/ 74 h 132"/>
              <a:gd name="T66" fmla="*/ 59 w 129"/>
              <a:gd name="T67" fmla="*/ 84 h 132"/>
              <a:gd name="T68" fmla="*/ 41 w 129"/>
              <a:gd name="T69" fmla="*/ 82 h 132"/>
              <a:gd name="T70" fmla="*/ 30 w 129"/>
              <a:gd name="T71" fmla="*/ 88 h 132"/>
              <a:gd name="T72" fmla="*/ 30 w 129"/>
              <a:gd name="T73" fmla="*/ 90 h 132"/>
              <a:gd name="T74" fmla="*/ 45 w 129"/>
              <a:gd name="T75" fmla="*/ 16 h 132"/>
              <a:gd name="T76" fmla="*/ 88 w 129"/>
              <a:gd name="T77" fmla="*/ 12 h 132"/>
              <a:gd name="T78" fmla="*/ 84 w 129"/>
              <a:gd name="T79" fmla="*/ 0 h 132"/>
              <a:gd name="T80" fmla="*/ 41 w 129"/>
              <a:gd name="T81" fmla="*/ 4 h 132"/>
              <a:gd name="T82" fmla="*/ 45 w 129"/>
              <a:gd name="T83" fmla="*/ 16 h 132"/>
              <a:gd name="T84" fmla="*/ 92 w 129"/>
              <a:gd name="T85" fmla="*/ 3 h 132"/>
              <a:gd name="T86" fmla="*/ 112 w 129"/>
              <a:gd name="T87" fmla="*/ 11 h 132"/>
              <a:gd name="T88" fmla="*/ 121 w 129"/>
              <a:gd name="T89" fmla="*/ 115 h 132"/>
              <a:gd name="T90" fmla="*/ 17 w 129"/>
              <a:gd name="T91" fmla="*/ 124 h 132"/>
              <a:gd name="T92" fmla="*/ 8 w 129"/>
              <a:gd name="T93" fmla="*/ 20 h 132"/>
              <a:gd name="T94" fmla="*/ 37 w 129"/>
              <a:gd name="T95" fmla="*/ 11 h 132"/>
              <a:gd name="T96" fmla="*/ 10 w 129"/>
              <a:gd name="T97" fmla="*/ 3 h 132"/>
              <a:gd name="T98" fmla="*/ 0 w 129"/>
              <a:gd name="T99" fmla="*/ 122 h 132"/>
              <a:gd name="T100" fmla="*/ 119 w 129"/>
              <a:gd name="T101" fmla="*/ 132 h 132"/>
              <a:gd name="T102" fmla="*/ 129 w 129"/>
              <a:gd name="T103" fmla="*/ 1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9" h="132">
                <a:moveTo>
                  <a:pt x="22" y="113"/>
                </a:moveTo>
                <a:cubicBezTo>
                  <a:pt x="22" y="111"/>
                  <a:pt x="22" y="111"/>
                  <a:pt x="22" y="111"/>
                </a:cubicBezTo>
                <a:cubicBezTo>
                  <a:pt x="20" y="111"/>
                  <a:pt x="20" y="111"/>
                  <a:pt x="20" y="111"/>
                </a:cubicBezTo>
                <a:cubicBezTo>
                  <a:pt x="19" y="111"/>
                  <a:pt x="18" y="111"/>
                  <a:pt x="18" y="110"/>
                </a:cubicBezTo>
                <a:cubicBezTo>
                  <a:pt x="18" y="109"/>
                  <a:pt x="19" y="108"/>
                  <a:pt x="20" y="108"/>
                </a:cubicBezTo>
                <a:cubicBezTo>
                  <a:pt x="22" y="108"/>
                  <a:pt x="22" y="108"/>
                  <a:pt x="22" y="108"/>
                </a:cubicBezTo>
                <a:cubicBezTo>
                  <a:pt x="22" y="35"/>
                  <a:pt x="22" y="35"/>
                  <a:pt x="22" y="35"/>
                </a:cubicBezTo>
                <a:cubicBezTo>
                  <a:pt x="22" y="34"/>
                  <a:pt x="23" y="33"/>
                  <a:pt x="24" y="33"/>
                </a:cubicBezTo>
                <a:cubicBezTo>
                  <a:pt x="25" y="33"/>
                  <a:pt x="25" y="34"/>
                  <a:pt x="25" y="35"/>
                </a:cubicBezTo>
                <a:cubicBezTo>
                  <a:pt x="25" y="108"/>
                  <a:pt x="25" y="108"/>
                  <a:pt x="25" y="108"/>
                </a:cubicBezTo>
                <a:cubicBezTo>
                  <a:pt x="106" y="108"/>
                  <a:pt x="106" y="108"/>
                  <a:pt x="106" y="108"/>
                </a:cubicBezTo>
                <a:cubicBezTo>
                  <a:pt x="107" y="108"/>
                  <a:pt x="108" y="109"/>
                  <a:pt x="108" y="110"/>
                </a:cubicBezTo>
                <a:cubicBezTo>
                  <a:pt x="108" y="111"/>
                  <a:pt x="107" y="111"/>
                  <a:pt x="106" y="111"/>
                </a:cubicBezTo>
                <a:cubicBezTo>
                  <a:pt x="25" y="111"/>
                  <a:pt x="25" y="111"/>
                  <a:pt x="25" y="111"/>
                </a:cubicBezTo>
                <a:cubicBezTo>
                  <a:pt x="25" y="113"/>
                  <a:pt x="25" y="113"/>
                  <a:pt x="25" y="113"/>
                </a:cubicBezTo>
                <a:cubicBezTo>
                  <a:pt x="25" y="114"/>
                  <a:pt x="25" y="115"/>
                  <a:pt x="24" y="115"/>
                </a:cubicBezTo>
                <a:cubicBezTo>
                  <a:pt x="23" y="115"/>
                  <a:pt x="22" y="114"/>
                  <a:pt x="22" y="113"/>
                </a:cubicBezTo>
                <a:close/>
                <a:moveTo>
                  <a:pt x="105" y="50"/>
                </a:moveTo>
                <a:cubicBezTo>
                  <a:pt x="74" y="80"/>
                  <a:pt x="74" y="80"/>
                  <a:pt x="74" y="80"/>
                </a:cubicBezTo>
                <a:cubicBezTo>
                  <a:pt x="68" y="80"/>
                  <a:pt x="68" y="80"/>
                  <a:pt x="68" y="80"/>
                </a:cubicBezTo>
                <a:cubicBezTo>
                  <a:pt x="67" y="80"/>
                  <a:pt x="67" y="80"/>
                  <a:pt x="67" y="80"/>
                </a:cubicBezTo>
                <a:cubicBezTo>
                  <a:pt x="61" y="90"/>
                  <a:pt x="61" y="90"/>
                  <a:pt x="61" y="90"/>
                </a:cubicBezTo>
                <a:cubicBezTo>
                  <a:pt x="58" y="89"/>
                  <a:pt x="58" y="89"/>
                  <a:pt x="58" y="89"/>
                </a:cubicBezTo>
                <a:cubicBezTo>
                  <a:pt x="58" y="89"/>
                  <a:pt x="58" y="89"/>
                  <a:pt x="58" y="89"/>
                </a:cubicBezTo>
                <a:cubicBezTo>
                  <a:pt x="51" y="89"/>
                  <a:pt x="51" y="89"/>
                  <a:pt x="51" y="89"/>
                </a:cubicBezTo>
                <a:cubicBezTo>
                  <a:pt x="51" y="89"/>
                  <a:pt x="51" y="89"/>
                  <a:pt x="51" y="89"/>
                </a:cubicBezTo>
                <a:cubicBezTo>
                  <a:pt x="45" y="94"/>
                  <a:pt x="45" y="94"/>
                  <a:pt x="45" y="94"/>
                </a:cubicBezTo>
                <a:cubicBezTo>
                  <a:pt x="37" y="92"/>
                  <a:pt x="37" y="92"/>
                  <a:pt x="37" y="92"/>
                </a:cubicBezTo>
                <a:cubicBezTo>
                  <a:pt x="37" y="93"/>
                  <a:pt x="37" y="93"/>
                  <a:pt x="37" y="93"/>
                </a:cubicBezTo>
                <a:cubicBezTo>
                  <a:pt x="28" y="101"/>
                  <a:pt x="28" y="101"/>
                  <a:pt x="28" y="101"/>
                </a:cubicBezTo>
                <a:cubicBezTo>
                  <a:pt x="28" y="101"/>
                  <a:pt x="28" y="102"/>
                  <a:pt x="28" y="102"/>
                </a:cubicBezTo>
                <a:cubicBezTo>
                  <a:pt x="28" y="103"/>
                  <a:pt x="29" y="103"/>
                  <a:pt x="29" y="103"/>
                </a:cubicBezTo>
                <a:cubicBezTo>
                  <a:pt x="29" y="103"/>
                  <a:pt x="29" y="103"/>
                  <a:pt x="29" y="102"/>
                </a:cubicBezTo>
                <a:cubicBezTo>
                  <a:pt x="38" y="94"/>
                  <a:pt x="38" y="94"/>
                  <a:pt x="38" y="94"/>
                </a:cubicBezTo>
                <a:cubicBezTo>
                  <a:pt x="45" y="96"/>
                  <a:pt x="45" y="96"/>
                  <a:pt x="45" y="96"/>
                </a:cubicBezTo>
                <a:cubicBezTo>
                  <a:pt x="46" y="96"/>
                  <a:pt x="46" y="96"/>
                  <a:pt x="46" y="96"/>
                </a:cubicBezTo>
                <a:cubicBezTo>
                  <a:pt x="52" y="91"/>
                  <a:pt x="52" y="91"/>
                  <a:pt x="52" y="91"/>
                </a:cubicBezTo>
                <a:cubicBezTo>
                  <a:pt x="57" y="91"/>
                  <a:pt x="57" y="91"/>
                  <a:pt x="57" y="91"/>
                </a:cubicBezTo>
                <a:cubicBezTo>
                  <a:pt x="61" y="92"/>
                  <a:pt x="61" y="92"/>
                  <a:pt x="61" y="92"/>
                </a:cubicBezTo>
                <a:cubicBezTo>
                  <a:pt x="63" y="92"/>
                  <a:pt x="63" y="92"/>
                  <a:pt x="63" y="92"/>
                </a:cubicBezTo>
                <a:cubicBezTo>
                  <a:pt x="68" y="82"/>
                  <a:pt x="68" y="82"/>
                  <a:pt x="68" y="82"/>
                </a:cubicBezTo>
                <a:cubicBezTo>
                  <a:pt x="75" y="82"/>
                  <a:pt x="75" y="82"/>
                  <a:pt x="75" y="82"/>
                </a:cubicBezTo>
                <a:cubicBezTo>
                  <a:pt x="76" y="81"/>
                  <a:pt x="76" y="81"/>
                  <a:pt x="76" y="81"/>
                </a:cubicBezTo>
                <a:cubicBezTo>
                  <a:pt x="106" y="52"/>
                  <a:pt x="106" y="52"/>
                  <a:pt x="106" y="52"/>
                </a:cubicBezTo>
                <a:cubicBezTo>
                  <a:pt x="106" y="51"/>
                  <a:pt x="106" y="51"/>
                  <a:pt x="106" y="50"/>
                </a:cubicBezTo>
                <a:cubicBezTo>
                  <a:pt x="106" y="50"/>
                  <a:pt x="105" y="50"/>
                  <a:pt x="105" y="50"/>
                </a:cubicBezTo>
                <a:close/>
                <a:moveTo>
                  <a:pt x="102" y="97"/>
                </a:moveTo>
                <a:cubicBezTo>
                  <a:pt x="102" y="98"/>
                  <a:pt x="102" y="98"/>
                  <a:pt x="103" y="98"/>
                </a:cubicBezTo>
                <a:cubicBezTo>
                  <a:pt x="103" y="98"/>
                  <a:pt x="103" y="98"/>
                  <a:pt x="103" y="97"/>
                </a:cubicBezTo>
                <a:cubicBezTo>
                  <a:pt x="104" y="97"/>
                  <a:pt x="104" y="96"/>
                  <a:pt x="103" y="96"/>
                </a:cubicBezTo>
                <a:cubicBezTo>
                  <a:pt x="87" y="80"/>
                  <a:pt x="87" y="80"/>
                  <a:pt x="87" y="80"/>
                </a:cubicBezTo>
                <a:cubicBezTo>
                  <a:pt x="81" y="80"/>
                  <a:pt x="81" y="80"/>
                  <a:pt x="81" y="80"/>
                </a:cubicBezTo>
                <a:cubicBezTo>
                  <a:pt x="80" y="78"/>
                  <a:pt x="80" y="78"/>
                  <a:pt x="80" y="78"/>
                </a:cubicBezTo>
                <a:cubicBezTo>
                  <a:pt x="78" y="80"/>
                  <a:pt x="78" y="80"/>
                  <a:pt x="78" y="80"/>
                </a:cubicBezTo>
                <a:cubicBezTo>
                  <a:pt x="80" y="82"/>
                  <a:pt x="80" y="82"/>
                  <a:pt x="80" y="82"/>
                </a:cubicBezTo>
                <a:cubicBezTo>
                  <a:pt x="86" y="82"/>
                  <a:pt x="86" y="82"/>
                  <a:pt x="86" y="82"/>
                </a:cubicBezTo>
                <a:lnTo>
                  <a:pt x="102" y="97"/>
                </a:lnTo>
                <a:close/>
                <a:moveTo>
                  <a:pt x="36" y="90"/>
                </a:moveTo>
                <a:cubicBezTo>
                  <a:pt x="42" y="84"/>
                  <a:pt x="42" y="84"/>
                  <a:pt x="42" y="84"/>
                </a:cubicBezTo>
                <a:cubicBezTo>
                  <a:pt x="54" y="84"/>
                  <a:pt x="54" y="84"/>
                  <a:pt x="54" y="84"/>
                </a:cubicBezTo>
                <a:cubicBezTo>
                  <a:pt x="59" y="86"/>
                  <a:pt x="59" y="86"/>
                  <a:pt x="59" y="86"/>
                </a:cubicBezTo>
                <a:cubicBezTo>
                  <a:pt x="69" y="76"/>
                  <a:pt x="69" y="76"/>
                  <a:pt x="69" y="76"/>
                </a:cubicBezTo>
                <a:cubicBezTo>
                  <a:pt x="74" y="76"/>
                  <a:pt x="74" y="76"/>
                  <a:pt x="74" y="76"/>
                </a:cubicBezTo>
                <a:cubicBezTo>
                  <a:pt x="76" y="77"/>
                  <a:pt x="76" y="77"/>
                  <a:pt x="76" y="77"/>
                </a:cubicBezTo>
                <a:cubicBezTo>
                  <a:pt x="77" y="76"/>
                  <a:pt x="77" y="76"/>
                  <a:pt x="77" y="76"/>
                </a:cubicBezTo>
                <a:cubicBezTo>
                  <a:pt x="75" y="74"/>
                  <a:pt x="75" y="74"/>
                  <a:pt x="75" y="74"/>
                </a:cubicBezTo>
                <a:cubicBezTo>
                  <a:pt x="68" y="74"/>
                  <a:pt x="68" y="74"/>
                  <a:pt x="68" y="74"/>
                </a:cubicBezTo>
                <a:cubicBezTo>
                  <a:pt x="59" y="84"/>
                  <a:pt x="59" y="84"/>
                  <a:pt x="59" y="84"/>
                </a:cubicBezTo>
                <a:cubicBezTo>
                  <a:pt x="55" y="82"/>
                  <a:pt x="55" y="82"/>
                  <a:pt x="55" y="82"/>
                </a:cubicBezTo>
                <a:cubicBezTo>
                  <a:pt x="41" y="82"/>
                  <a:pt x="41" y="82"/>
                  <a:pt x="41" y="82"/>
                </a:cubicBezTo>
                <a:cubicBezTo>
                  <a:pt x="35" y="88"/>
                  <a:pt x="35" y="88"/>
                  <a:pt x="35" y="88"/>
                </a:cubicBezTo>
                <a:cubicBezTo>
                  <a:pt x="30" y="88"/>
                  <a:pt x="30" y="88"/>
                  <a:pt x="30" y="88"/>
                </a:cubicBezTo>
                <a:cubicBezTo>
                  <a:pt x="29" y="88"/>
                  <a:pt x="29" y="89"/>
                  <a:pt x="29" y="89"/>
                </a:cubicBezTo>
                <a:cubicBezTo>
                  <a:pt x="29" y="90"/>
                  <a:pt x="29" y="90"/>
                  <a:pt x="30" y="90"/>
                </a:cubicBezTo>
                <a:lnTo>
                  <a:pt x="36" y="90"/>
                </a:lnTo>
                <a:close/>
                <a:moveTo>
                  <a:pt x="45" y="16"/>
                </a:moveTo>
                <a:cubicBezTo>
                  <a:pt x="84" y="16"/>
                  <a:pt x="84" y="16"/>
                  <a:pt x="84" y="16"/>
                </a:cubicBezTo>
                <a:cubicBezTo>
                  <a:pt x="87" y="16"/>
                  <a:pt x="88" y="14"/>
                  <a:pt x="88" y="12"/>
                </a:cubicBezTo>
                <a:cubicBezTo>
                  <a:pt x="88" y="4"/>
                  <a:pt x="88" y="4"/>
                  <a:pt x="88" y="4"/>
                </a:cubicBezTo>
                <a:cubicBezTo>
                  <a:pt x="88" y="2"/>
                  <a:pt x="87" y="0"/>
                  <a:pt x="84" y="0"/>
                </a:cubicBezTo>
                <a:cubicBezTo>
                  <a:pt x="45" y="0"/>
                  <a:pt x="45" y="0"/>
                  <a:pt x="45" y="0"/>
                </a:cubicBezTo>
                <a:cubicBezTo>
                  <a:pt x="43" y="0"/>
                  <a:pt x="41" y="2"/>
                  <a:pt x="41" y="4"/>
                </a:cubicBezTo>
                <a:cubicBezTo>
                  <a:pt x="41" y="12"/>
                  <a:pt x="41" y="12"/>
                  <a:pt x="41" y="12"/>
                </a:cubicBezTo>
                <a:cubicBezTo>
                  <a:pt x="41" y="14"/>
                  <a:pt x="43" y="16"/>
                  <a:pt x="45" y="16"/>
                </a:cubicBezTo>
                <a:close/>
                <a:moveTo>
                  <a:pt x="119" y="3"/>
                </a:moveTo>
                <a:cubicBezTo>
                  <a:pt x="92" y="3"/>
                  <a:pt x="92" y="3"/>
                  <a:pt x="92" y="3"/>
                </a:cubicBezTo>
                <a:cubicBezTo>
                  <a:pt x="92" y="11"/>
                  <a:pt x="92" y="11"/>
                  <a:pt x="92" y="11"/>
                </a:cubicBezTo>
                <a:cubicBezTo>
                  <a:pt x="112" y="11"/>
                  <a:pt x="112" y="11"/>
                  <a:pt x="112" y="11"/>
                </a:cubicBezTo>
                <a:cubicBezTo>
                  <a:pt x="117" y="11"/>
                  <a:pt x="121" y="15"/>
                  <a:pt x="121" y="20"/>
                </a:cubicBezTo>
                <a:cubicBezTo>
                  <a:pt x="121" y="115"/>
                  <a:pt x="121" y="115"/>
                  <a:pt x="121" y="115"/>
                </a:cubicBezTo>
                <a:cubicBezTo>
                  <a:pt x="121" y="120"/>
                  <a:pt x="117" y="124"/>
                  <a:pt x="112" y="124"/>
                </a:cubicBezTo>
                <a:cubicBezTo>
                  <a:pt x="17" y="124"/>
                  <a:pt x="17" y="124"/>
                  <a:pt x="17" y="124"/>
                </a:cubicBezTo>
                <a:cubicBezTo>
                  <a:pt x="12" y="124"/>
                  <a:pt x="8" y="120"/>
                  <a:pt x="8" y="115"/>
                </a:cubicBezTo>
                <a:cubicBezTo>
                  <a:pt x="8" y="20"/>
                  <a:pt x="8" y="20"/>
                  <a:pt x="8" y="20"/>
                </a:cubicBezTo>
                <a:cubicBezTo>
                  <a:pt x="8" y="15"/>
                  <a:pt x="12" y="11"/>
                  <a:pt x="17" y="11"/>
                </a:cubicBezTo>
                <a:cubicBezTo>
                  <a:pt x="37" y="11"/>
                  <a:pt x="37" y="11"/>
                  <a:pt x="37" y="11"/>
                </a:cubicBezTo>
                <a:cubicBezTo>
                  <a:pt x="37" y="3"/>
                  <a:pt x="37" y="3"/>
                  <a:pt x="37" y="3"/>
                </a:cubicBezTo>
                <a:cubicBezTo>
                  <a:pt x="10" y="3"/>
                  <a:pt x="10" y="3"/>
                  <a:pt x="10" y="3"/>
                </a:cubicBezTo>
                <a:cubicBezTo>
                  <a:pt x="4" y="3"/>
                  <a:pt x="0" y="7"/>
                  <a:pt x="0" y="13"/>
                </a:cubicBezTo>
                <a:cubicBezTo>
                  <a:pt x="0" y="122"/>
                  <a:pt x="0" y="122"/>
                  <a:pt x="0" y="122"/>
                </a:cubicBezTo>
                <a:cubicBezTo>
                  <a:pt x="0" y="128"/>
                  <a:pt x="4" y="132"/>
                  <a:pt x="10" y="132"/>
                </a:cubicBezTo>
                <a:cubicBezTo>
                  <a:pt x="119" y="132"/>
                  <a:pt x="119" y="132"/>
                  <a:pt x="119" y="132"/>
                </a:cubicBezTo>
                <a:cubicBezTo>
                  <a:pt x="125" y="132"/>
                  <a:pt x="129" y="128"/>
                  <a:pt x="129" y="122"/>
                </a:cubicBezTo>
                <a:cubicBezTo>
                  <a:pt x="129" y="13"/>
                  <a:pt x="129" y="13"/>
                  <a:pt x="129" y="13"/>
                </a:cubicBezTo>
                <a:cubicBezTo>
                  <a:pt x="129" y="7"/>
                  <a:pt x="125" y="3"/>
                  <a:pt x="119" y="3"/>
                </a:cubicBezTo>
                <a:close/>
              </a:path>
            </a:pathLst>
          </a:custGeom>
          <a:solidFill>
            <a:schemeClr val="bg1"/>
          </a:solidFill>
          <a:ln>
            <a:noFill/>
          </a:ln>
        </p:spPr>
        <p:txBody>
          <a:bodyPr vert="horz" wrap="square" lIns="89642" tIns="44821" rIns="89642" bIns="44821" numCol="1" anchor="t" anchorCtr="0" compatLnSpc="1"/>
          <a:lstStyle/>
          <a:p>
            <a:pPr defTabSz="913130" fontAlgn="base">
              <a:spcBef>
                <a:spcPct val="0"/>
              </a:spcBef>
              <a:spcAft>
                <a:spcPct val="0"/>
              </a:spcAft>
            </a:pPr>
            <a:endParaRPr lang="zh-CN" altLang="en-US" sz="1765">
              <a:solidFill>
                <a:srgbClr val="505050"/>
              </a:solidFill>
              <a:latin typeface="Segoe UI" panose="020B0502040204020203" pitchFamily="34" charset="0"/>
              <a:ea typeface="MS PGothic" panose="020B0600070205080204" pitchFamily="34" charset="-128"/>
            </a:endParaRPr>
          </a:p>
        </p:txBody>
      </p:sp>
      <p:sp>
        <p:nvSpPr>
          <p:cNvPr id="50" name="Oval 35"/>
          <p:cNvSpPr>
            <a:spLocks noChangeArrowheads="1"/>
          </p:cNvSpPr>
          <p:nvPr/>
        </p:nvSpPr>
        <p:spPr bwMode="auto">
          <a:xfrm>
            <a:off x="2982481" y="4038913"/>
            <a:ext cx="743908" cy="743908"/>
          </a:xfrm>
          <a:prstGeom prst="ellipse">
            <a:avLst/>
          </a:prstGeom>
          <a:solidFill>
            <a:schemeClr val="tx2"/>
          </a:solidFill>
          <a:ln>
            <a:noFill/>
          </a:ln>
          <a:extLst>
            <a:ext uri="{91240B29-F687-4F45-9708-019B960494DF}">
              <a14:hiddenLine xmlns:a14="http://schemas.microsoft.com/office/drawing/2010/main" xmlns="" w="9525">
                <a:solidFill>
                  <a:srgbClr val="000000"/>
                </a:solidFill>
                <a:round/>
              </a14:hiddenLine>
            </a:ext>
          </a:extLst>
        </p:spPr>
        <p:txBody>
          <a:bodyPr vert="horz" wrap="square" lIns="89642" tIns="44821" rIns="89642" bIns="44821" numCol="1" anchor="t" anchorCtr="0" compatLnSpc="1"/>
          <a:lstStyle/>
          <a:p>
            <a:pPr defTabSz="913130" fontAlgn="base">
              <a:spcBef>
                <a:spcPct val="0"/>
              </a:spcBef>
              <a:spcAft>
                <a:spcPct val="0"/>
              </a:spcAft>
            </a:pPr>
            <a:endParaRPr lang="zh-CN" altLang="en-US" sz="1765">
              <a:solidFill>
                <a:srgbClr val="505050"/>
              </a:solidFill>
              <a:latin typeface="Segoe UI" panose="020B0502040204020203" pitchFamily="34" charset="0"/>
              <a:ea typeface="MS PGothic" panose="020B0600070205080204" pitchFamily="34" charset="-128"/>
            </a:endParaRPr>
          </a:p>
        </p:txBody>
      </p:sp>
      <p:sp>
        <p:nvSpPr>
          <p:cNvPr id="203" name="Freeform 188"/>
          <p:cNvSpPr>
            <a:spLocks noEditPoints="1"/>
          </p:cNvSpPr>
          <p:nvPr/>
        </p:nvSpPr>
        <p:spPr bwMode="auto">
          <a:xfrm>
            <a:off x="3150560" y="4206214"/>
            <a:ext cx="415530" cy="409306"/>
          </a:xfrm>
          <a:custGeom>
            <a:avLst/>
            <a:gdLst>
              <a:gd name="T0" fmla="*/ 79 w 134"/>
              <a:gd name="T1" fmla="*/ 99 h 132"/>
              <a:gd name="T2" fmla="*/ 76 w 134"/>
              <a:gd name="T3" fmla="*/ 102 h 132"/>
              <a:gd name="T4" fmla="*/ 73 w 134"/>
              <a:gd name="T5" fmla="*/ 99 h 132"/>
              <a:gd name="T6" fmla="*/ 74 w 134"/>
              <a:gd name="T7" fmla="*/ 96 h 132"/>
              <a:gd name="T8" fmla="*/ 78 w 134"/>
              <a:gd name="T9" fmla="*/ 96 h 132"/>
              <a:gd name="T10" fmla="*/ 98 w 134"/>
              <a:gd name="T11" fmla="*/ 18 h 132"/>
              <a:gd name="T12" fmla="*/ 14 w 134"/>
              <a:gd name="T13" fmla="*/ 20 h 132"/>
              <a:gd name="T14" fmla="*/ 98 w 134"/>
              <a:gd name="T15" fmla="*/ 22 h 132"/>
              <a:gd name="T16" fmla="*/ 98 w 134"/>
              <a:gd name="T17" fmla="*/ 18 h 132"/>
              <a:gd name="T18" fmla="*/ 17 w 134"/>
              <a:gd name="T19" fmla="*/ 33 h 132"/>
              <a:gd name="T20" fmla="*/ 17 w 134"/>
              <a:gd name="T21" fmla="*/ 36 h 132"/>
              <a:gd name="T22" fmla="*/ 102 w 134"/>
              <a:gd name="T23" fmla="*/ 34 h 132"/>
              <a:gd name="T24" fmla="*/ 102 w 134"/>
              <a:gd name="T25" fmla="*/ 49 h 132"/>
              <a:gd name="T26" fmla="*/ 17 w 134"/>
              <a:gd name="T27" fmla="*/ 47 h 132"/>
              <a:gd name="T28" fmla="*/ 17 w 134"/>
              <a:gd name="T29" fmla="*/ 50 h 132"/>
              <a:gd name="T30" fmla="*/ 102 w 134"/>
              <a:gd name="T31" fmla="*/ 49 h 132"/>
              <a:gd name="T32" fmla="*/ 108 w 134"/>
              <a:gd name="T33" fmla="*/ 127 h 132"/>
              <a:gd name="T34" fmla="*/ 24 w 134"/>
              <a:gd name="T35" fmla="*/ 106 h 132"/>
              <a:gd name="T36" fmla="*/ 5 w 134"/>
              <a:gd name="T37" fmla="*/ 8 h 132"/>
              <a:gd name="T38" fmla="*/ 108 w 134"/>
              <a:gd name="T39" fmla="*/ 5 h 132"/>
              <a:gd name="T40" fmla="*/ 110 w 134"/>
              <a:gd name="T41" fmla="*/ 66 h 132"/>
              <a:gd name="T42" fmla="*/ 116 w 134"/>
              <a:gd name="T43" fmla="*/ 8 h 132"/>
              <a:gd name="T44" fmla="*/ 8 w 134"/>
              <a:gd name="T45" fmla="*/ 0 h 132"/>
              <a:gd name="T46" fmla="*/ 0 w 134"/>
              <a:gd name="T47" fmla="*/ 124 h 132"/>
              <a:gd name="T48" fmla="*/ 108 w 134"/>
              <a:gd name="T49" fmla="*/ 132 h 132"/>
              <a:gd name="T50" fmla="*/ 116 w 134"/>
              <a:gd name="T51" fmla="*/ 104 h 132"/>
              <a:gd name="T52" fmla="*/ 111 w 134"/>
              <a:gd name="T53" fmla="*/ 124 h 132"/>
              <a:gd name="T54" fmla="*/ 113 w 134"/>
              <a:gd name="T55" fmla="*/ 104 h 132"/>
              <a:gd name="T56" fmla="*/ 88 w 134"/>
              <a:gd name="T57" fmla="*/ 77 h 132"/>
              <a:gd name="T58" fmla="*/ 79 w 134"/>
              <a:gd name="T59" fmla="*/ 82 h 132"/>
              <a:gd name="T60" fmla="*/ 104 w 134"/>
              <a:gd name="T61" fmla="*/ 109 h 132"/>
              <a:gd name="T62" fmla="*/ 98 w 134"/>
              <a:gd name="T63" fmla="*/ 76 h 132"/>
              <a:gd name="T64" fmla="*/ 92 w 134"/>
              <a:gd name="T65" fmla="*/ 79 h 132"/>
              <a:gd name="T66" fmla="*/ 113 w 134"/>
              <a:gd name="T67" fmla="*/ 93 h 132"/>
              <a:gd name="T68" fmla="*/ 98 w 134"/>
              <a:gd name="T69" fmla="*/ 76 h 132"/>
              <a:gd name="T70" fmla="*/ 117 w 134"/>
              <a:gd name="T71" fmla="*/ 60 h 132"/>
              <a:gd name="T72" fmla="*/ 102 w 134"/>
              <a:gd name="T73" fmla="*/ 76 h 132"/>
              <a:gd name="T74" fmla="*/ 101 w 134"/>
              <a:gd name="T75" fmla="*/ 78 h 132"/>
              <a:gd name="T76" fmla="*/ 113 w 134"/>
              <a:gd name="T77" fmla="*/ 88 h 132"/>
              <a:gd name="T78" fmla="*/ 110 w 134"/>
              <a:gd name="T79" fmla="*/ 83 h 132"/>
              <a:gd name="T80" fmla="*/ 130 w 134"/>
              <a:gd name="T81" fmla="*/ 57 h 132"/>
              <a:gd name="T82" fmla="*/ 76 w 134"/>
              <a:gd name="T83" fmla="*/ 119 h 132"/>
              <a:gd name="T84" fmla="*/ 93 w 134"/>
              <a:gd name="T85" fmla="*/ 104 h 132"/>
              <a:gd name="T86" fmla="*/ 59 w 134"/>
              <a:gd name="T87" fmla="*/ 98 h 132"/>
              <a:gd name="T88" fmla="*/ 76 w 134"/>
              <a:gd name="T89" fmla="*/ 79 h 132"/>
              <a:gd name="T90" fmla="*/ 76 w 134"/>
              <a:gd name="T91" fmla="*/ 7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4" h="132">
                <a:moveTo>
                  <a:pt x="84" y="96"/>
                </a:moveTo>
                <a:cubicBezTo>
                  <a:pt x="79" y="99"/>
                  <a:pt x="79" y="99"/>
                  <a:pt x="79" y="99"/>
                </a:cubicBezTo>
                <a:cubicBezTo>
                  <a:pt x="81" y="105"/>
                  <a:pt x="81" y="105"/>
                  <a:pt x="81" y="105"/>
                </a:cubicBezTo>
                <a:cubicBezTo>
                  <a:pt x="76" y="102"/>
                  <a:pt x="76" y="102"/>
                  <a:pt x="76" y="102"/>
                </a:cubicBezTo>
                <a:cubicBezTo>
                  <a:pt x="71" y="105"/>
                  <a:pt x="71" y="105"/>
                  <a:pt x="71" y="105"/>
                </a:cubicBezTo>
                <a:cubicBezTo>
                  <a:pt x="73" y="99"/>
                  <a:pt x="73" y="99"/>
                  <a:pt x="73" y="99"/>
                </a:cubicBezTo>
                <a:cubicBezTo>
                  <a:pt x="68" y="96"/>
                  <a:pt x="68" y="96"/>
                  <a:pt x="68" y="96"/>
                </a:cubicBezTo>
                <a:cubicBezTo>
                  <a:pt x="74" y="96"/>
                  <a:pt x="74" y="96"/>
                  <a:pt x="74" y="96"/>
                </a:cubicBezTo>
                <a:cubicBezTo>
                  <a:pt x="76" y="90"/>
                  <a:pt x="76" y="90"/>
                  <a:pt x="76" y="90"/>
                </a:cubicBezTo>
                <a:cubicBezTo>
                  <a:pt x="78" y="96"/>
                  <a:pt x="78" y="96"/>
                  <a:pt x="78" y="96"/>
                </a:cubicBezTo>
                <a:lnTo>
                  <a:pt x="84" y="96"/>
                </a:lnTo>
                <a:close/>
                <a:moveTo>
                  <a:pt x="98" y="18"/>
                </a:moveTo>
                <a:cubicBezTo>
                  <a:pt x="17" y="18"/>
                  <a:pt x="17" y="18"/>
                  <a:pt x="17" y="18"/>
                </a:cubicBezTo>
                <a:cubicBezTo>
                  <a:pt x="15" y="18"/>
                  <a:pt x="14" y="19"/>
                  <a:pt x="14" y="20"/>
                </a:cubicBezTo>
                <a:cubicBezTo>
                  <a:pt x="14" y="21"/>
                  <a:pt x="15" y="22"/>
                  <a:pt x="17" y="22"/>
                </a:cubicBezTo>
                <a:cubicBezTo>
                  <a:pt x="98" y="22"/>
                  <a:pt x="98" y="22"/>
                  <a:pt x="98" y="22"/>
                </a:cubicBezTo>
                <a:cubicBezTo>
                  <a:pt x="100" y="22"/>
                  <a:pt x="102" y="21"/>
                  <a:pt x="102" y="20"/>
                </a:cubicBezTo>
                <a:cubicBezTo>
                  <a:pt x="102" y="19"/>
                  <a:pt x="100" y="18"/>
                  <a:pt x="98" y="18"/>
                </a:cubicBezTo>
                <a:close/>
                <a:moveTo>
                  <a:pt x="98" y="33"/>
                </a:moveTo>
                <a:cubicBezTo>
                  <a:pt x="17" y="33"/>
                  <a:pt x="17" y="33"/>
                  <a:pt x="17" y="33"/>
                </a:cubicBezTo>
                <a:cubicBezTo>
                  <a:pt x="15" y="33"/>
                  <a:pt x="14" y="33"/>
                  <a:pt x="14" y="34"/>
                </a:cubicBezTo>
                <a:cubicBezTo>
                  <a:pt x="14" y="35"/>
                  <a:pt x="15" y="36"/>
                  <a:pt x="17" y="36"/>
                </a:cubicBezTo>
                <a:cubicBezTo>
                  <a:pt x="98" y="36"/>
                  <a:pt x="98" y="36"/>
                  <a:pt x="98" y="36"/>
                </a:cubicBezTo>
                <a:cubicBezTo>
                  <a:pt x="100" y="36"/>
                  <a:pt x="102" y="35"/>
                  <a:pt x="102" y="34"/>
                </a:cubicBezTo>
                <a:cubicBezTo>
                  <a:pt x="102" y="33"/>
                  <a:pt x="100" y="33"/>
                  <a:pt x="98" y="33"/>
                </a:cubicBezTo>
                <a:close/>
                <a:moveTo>
                  <a:pt x="102" y="49"/>
                </a:moveTo>
                <a:cubicBezTo>
                  <a:pt x="102" y="48"/>
                  <a:pt x="100" y="47"/>
                  <a:pt x="98" y="47"/>
                </a:cubicBezTo>
                <a:cubicBezTo>
                  <a:pt x="17" y="47"/>
                  <a:pt x="17" y="47"/>
                  <a:pt x="17" y="47"/>
                </a:cubicBezTo>
                <a:cubicBezTo>
                  <a:pt x="15" y="47"/>
                  <a:pt x="14" y="48"/>
                  <a:pt x="14" y="49"/>
                </a:cubicBezTo>
                <a:cubicBezTo>
                  <a:pt x="14" y="49"/>
                  <a:pt x="15" y="50"/>
                  <a:pt x="17" y="50"/>
                </a:cubicBezTo>
                <a:cubicBezTo>
                  <a:pt x="98" y="50"/>
                  <a:pt x="98" y="50"/>
                  <a:pt x="98" y="50"/>
                </a:cubicBezTo>
                <a:cubicBezTo>
                  <a:pt x="100" y="50"/>
                  <a:pt x="102" y="49"/>
                  <a:pt x="102" y="49"/>
                </a:cubicBezTo>
                <a:close/>
                <a:moveTo>
                  <a:pt x="111" y="124"/>
                </a:moveTo>
                <a:cubicBezTo>
                  <a:pt x="111" y="125"/>
                  <a:pt x="109" y="127"/>
                  <a:pt x="108" y="127"/>
                </a:cubicBezTo>
                <a:cubicBezTo>
                  <a:pt x="98" y="127"/>
                  <a:pt x="98" y="127"/>
                  <a:pt x="98" y="127"/>
                </a:cubicBezTo>
                <a:cubicBezTo>
                  <a:pt x="72" y="127"/>
                  <a:pt x="24" y="106"/>
                  <a:pt x="24" y="106"/>
                </a:cubicBezTo>
                <a:cubicBezTo>
                  <a:pt x="15" y="117"/>
                  <a:pt x="5" y="113"/>
                  <a:pt x="5" y="108"/>
                </a:cubicBezTo>
                <a:cubicBezTo>
                  <a:pt x="5" y="8"/>
                  <a:pt x="5" y="8"/>
                  <a:pt x="5" y="8"/>
                </a:cubicBezTo>
                <a:cubicBezTo>
                  <a:pt x="5" y="7"/>
                  <a:pt x="6" y="5"/>
                  <a:pt x="8" y="5"/>
                </a:cubicBezTo>
                <a:cubicBezTo>
                  <a:pt x="108" y="5"/>
                  <a:pt x="108" y="5"/>
                  <a:pt x="108" y="5"/>
                </a:cubicBezTo>
                <a:cubicBezTo>
                  <a:pt x="109" y="5"/>
                  <a:pt x="111" y="7"/>
                  <a:pt x="111" y="8"/>
                </a:cubicBezTo>
                <a:cubicBezTo>
                  <a:pt x="110" y="66"/>
                  <a:pt x="110" y="66"/>
                  <a:pt x="110" y="66"/>
                </a:cubicBezTo>
                <a:cubicBezTo>
                  <a:pt x="113" y="59"/>
                  <a:pt x="116" y="58"/>
                  <a:pt x="116" y="58"/>
                </a:cubicBezTo>
                <a:cubicBezTo>
                  <a:pt x="116" y="8"/>
                  <a:pt x="116" y="8"/>
                  <a:pt x="116" y="8"/>
                </a:cubicBezTo>
                <a:cubicBezTo>
                  <a:pt x="116" y="4"/>
                  <a:pt x="112" y="0"/>
                  <a:pt x="108" y="0"/>
                </a:cubicBezTo>
                <a:cubicBezTo>
                  <a:pt x="8" y="0"/>
                  <a:pt x="8" y="0"/>
                  <a:pt x="8" y="0"/>
                </a:cubicBezTo>
                <a:cubicBezTo>
                  <a:pt x="3" y="0"/>
                  <a:pt x="0" y="4"/>
                  <a:pt x="0" y="8"/>
                </a:cubicBezTo>
                <a:cubicBezTo>
                  <a:pt x="0" y="124"/>
                  <a:pt x="0" y="124"/>
                  <a:pt x="0" y="124"/>
                </a:cubicBezTo>
                <a:cubicBezTo>
                  <a:pt x="0" y="128"/>
                  <a:pt x="3" y="132"/>
                  <a:pt x="8" y="132"/>
                </a:cubicBezTo>
                <a:cubicBezTo>
                  <a:pt x="108" y="132"/>
                  <a:pt x="108" y="132"/>
                  <a:pt x="108" y="132"/>
                </a:cubicBezTo>
                <a:cubicBezTo>
                  <a:pt x="112" y="132"/>
                  <a:pt x="116" y="128"/>
                  <a:pt x="116" y="124"/>
                </a:cubicBezTo>
                <a:cubicBezTo>
                  <a:pt x="116" y="104"/>
                  <a:pt x="116" y="104"/>
                  <a:pt x="116" y="104"/>
                </a:cubicBezTo>
                <a:cubicBezTo>
                  <a:pt x="111" y="110"/>
                  <a:pt x="111" y="110"/>
                  <a:pt x="111" y="110"/>
                </a:cubicBezTo>
                <a:lnTo>
                  <a:pt x="111" y="124"/>
                </a:lnTo>
                <a:close/>
                <a:moveTo>
                  <a:pt x="108" y="109"/>
                </a:moveTo>
                <a:cubicBezTo>
                  <a:pt x="113" y="104"/>
                  <a:pt x="113" y="104"/>
                  <a:pt x="113" y="104"/>
                </a:cubicBezTo>
                <a:cubicBezTo>
                  <a:pt x="114" y="103"/>
                  <a:pt x="114" y="101"/>
                  <a:pt x="113" y="100"/>
                </a:cubicBezTo>
                <a:cubicBezTo>
                  <a:pt x="88" y="77"/>
                  <a:pt x="88" y="77"/>
                  <a:pt x="88" y="77"/>
                </a:cubicBezTo>
                <a:cubicBezTo>
                  <a:pt x="87" y="75"/>
                  <a:pt x="85" y="75"/>
                  <a:pt x="83" y="77"/>
                </a:cubicBezTo>
                <a:cubicBezTo>
                  <a:pt x="79" y="82"/>
                  <a:pt x="79" y="82"/>
                  <a:pt x="79" y="82"/>
                </a:cubicBezTo>
                <a:cubicBezTo>
                  <a:pt x="78" y="83"/>
                  <a:pt x="78" y="85"/>
                  <a:pt x="79" y="86"/>
                </a:cubicBezTo>
                <a:cubicBezTo>
                  <a:pt x="104" y="109"/>
                  <a:pt x="104" y="109"/>
                  <a:pt x="104" y="109"/>
                </a:cubicBezTo>
                <a:cubicBezTo>
                  <a:pt x="105" y="111"/>
                  <a:pt x="107" y="110"/>
                  <a:pt x="108" y="109"/>
                </a:cubicBezTo>
                <a:close/>
                <a:moveTo>
                  <a:pt x="98" y="76"/>
                </a:moveTo>
                <a:cubicBezTo>
                  <a:pt x="97" y="75"/>
                  <a:pt x="96" y="76"/>
                  <a:pt x="95" y="76"/>
                </a:cubicBezTo>
                <a:cubicBezTo>
                  <a:pt x="92" y="79"/>
                  <a:pt x="92" y="79"/>
                  <a:pt x="92" y="79"/>
                </a:cubicBezTo>
                <a:cubicBezTo>
                  <a:pt x="110" y="95"/>
                  <a:pt x="110" y="95"/>
                  <a:pt x="110" y="95"/>
                </a:cubicBezTo>
                <a:cubicBezTo>
                  <a:pt x="113" y="93"/>
                  <a:pt x="113" y="93"/>
                  <a:pt x="113" y="93"/>
                </a:cubicBezTo>
                <a:cubicBezTo>
                  <a:pt x="113" y="92"/>
                  <a:pt x="113" y="91"/>
                  <a:pt x="112" y="90"/>
                </a:cubicBezTo>
                <a:lnTo>
                  <a:pt x="98" y="76"/>
                </a:lnTo>
                <a:close/>
                <a:moveTo>
                  <a:pt x="130" y="57"/>
                </a:moveTo>
                <a:cubicBezTo>
                  <a:pt x="127" y="54"/>
                  <a:pt x="123" y="53"/>
                  <a:pt x="117" y="60"/>
                </a:cubicBezTo>
                <a:cubicBezTo>
                  <a:pt x="112" y="65"/>
                  <a:pt x="109" y="74"/>
                  <a:pt x="105" y="78"/>
                </a:cubicBezTo>
                <a:cubicBezTo>
                  <a:pt x="102" y="76"/>
                  <a:pt x="102" y="76"/>
                  <a:pt x="102" y="76"/>
                </a:cubicBezTo>
                <a:cubicBezTo>
                  <a:pt x="102" y="75"/>
                  <a:pt x="101" y="75"/>
                  <a:pt x="100" y="76"/>
                </a:cubicBezTo>
                <a:cubicBezTo>
                  <a:pt x="100" y="76"/>
                  <a:pt x="100" y="77"/>
                  <a:pt x="101" y="78"/>
                </a:cubicBezTo>
                <a:cubicBezTo>
                  <a:pt x="111" y="87"/>
                  <a:pt x="111" y="87"/>
                  <a:pt x="111" y="87"/>
                </a:cubicBezTo>
                <a:cubicBezTo>
                  <a:pt x="112" y="88"/>
                  <a:pt x="113" y="88"/>
                  <a:pt x="113" y="88"/>
                </a:cubicBezTo>
                <a:cubicBezTo>
                  <a:pt x="114" y="87"/>
                  <a:pt x="114" y="86"/>
                  <a:pt x="113" y="86"/>
                </a:cubicBezTo>
                <a:cubicBezTo>
                  <a:pt x="110" y="83"/>
                  <a:pt x="110" y="83"/>
                  <a:pt x="110" y="83"/>
                </a:cubicBezTo>
                <a:cubicBezTo>
                  <a:pt x="114" y="79"/>
                  <a:pt x="123" y="75"/>
                  <a:pt x="127" y="70"/>
                </a:cubicBezTo>
                <a:cubicBezTo>
                  <a:pt x="134" y="63"/>
                  <a:pt x="133" y="59"/>
                  <a:pt x="130" y="57"/>
                </a:cubicBezTo>
                <a:close/>
                <a:moveTo>
                  <a:pt x="56" y="98"/>
                </a:moveTo>
                <a:cubicBezTo>
                  <a:pt x="56" y="110"/>
                  <a:pt x="65" y="119"/>
                  <a:pt x="76" y="119"/>
                </a:cubicBezTo>
                <a:cubicBezTo>
                  <a:pt x="85" y="119"/>
                  <a:pt x="92" y="114"/>
                  <a:pt x="95" y="106"/>
                </a:cubicBezTo>
                <a:cubicBezTo>
                  <a:pt x="93" y="104"/>
                  <a:pt x="93" y="104"/>
                  <a:pt x="93" y="104"/>
                </a:cubicBezTo>
                <a:cubicBezTo>
                  <a:pt x="91" y="111"/>
                  <a:pt x="84" y="116"/>
                  <a:pt x="76" y="116"/>
                </a:cubicBezTo>
                <a:cubicBezTo>
                  <a:pt x="67" y="116"/>
                  <a:pt x="59" y="108"/>
                  <a:pt x="59" y="98"/>
                </a:cubicBezTo>
                <a:cubicBezTo>
                  <a:pt x="59" y="89"/>
                  <a:pt x="66" y="81"/>
                  <a:pt x="75" y="81"/>
                </a:cubicBezTo>
                <a:cubicBezTo>
                  <a:pt x="75" y="80"/>
                  <a:pt x="76" y="80"/>
                  <a:pt x="76" y="79"/>
                </a:cubicBezTo>
                <a:cubicBezTo>
                  <a:pt x="77" y="78"/>
                  <a:pt x="77" y="78"/>
                  <a:pt x="77" y="78"/>
                </a:cubicBezTo>
                <a:cubicBezTo>
                  <a:pt x="77" y="78"/>
                  <a:pt x="77" y="78"/>
                  <a:pt x="76" y="78"/>
                </a:cubicBezTo>
                <a:cubicBezTo>
                  <a:pt x="65" y="78"/>
                  <a:pt x="56" y="87"/>
                  <a:pt x="56" y="98"/>
                </a:cubicBezTo>
                <a:close/>
              </a:path>
            </a:pathLst>
          </a:custGeom>
          <a:solidFill>
            <a:schemeClr val="bg1"/>
          </a:solidFill>
          <a:ln>
            <a:noFill/>
          </a:ln>
        </p:spPr>
        <p:txBody>
          <a:bodyPr vert="horz" wrap="square" lIns="89642" tIns="44821" rIns="89642" bIns="44821" numCol="1" anchor="t" anchorCtr="0" compatLnSpc="1"/>
          <a:lstStyle/>
          <a:p>
            <a:pPr defTabSz="913130" fontAlgn="base">
              <a:spcBef>
                <a:spcPct val="0"/>
              </a:spcBef>
              <a:spcAft>
                <a:spcPct val="0"/>
              </a:spcAft>
            </a:pPr>
            <a:endParaRPr lang="zh-CN" altLang="en-US" sz="1765">
              <a:solidFill>
                <a:srgbClr val="505050"/>
              </a:solidFill>
              <a:latin typeface="Segoe UI" panose="020B0502040204020203" pitchFamily="34" charset="0"/>
              <a:ea typeface="MS PGothic" panose="020B0600070205080204" pitchFamily="34" charset="-128"/>
            </a:endParaRPr>
          </a:p>
        </p:txBody>
      </p:sp>
      <p:sp>
        <p:nvSpPr>
          <p:cNvPr id="36" name="Oval 16"/>
          <p:cNvSpPr>
            <a:spLocks noChangeArrowheads="1"/>
          </p:cNvSpPr>
          <p:nvPr/>
        </p:nvSpPr>
        <p:spPr bwMode="auto">
          <a:xfrm>
            <a:off x="5404696" y="4038913"/>
            <a:ext cx="743908" cy="743908"/>
          </a:xfrm>
          <a:prstGeom prst="ellipse">
            <a:avLst/>
          </a:prstGeom>
          <a:solidFill>
            <a:schemeClr val="tx2"/>
          </a:solidFill>
          <a:ln>
            <a:noFill/>
          </a:ln>
          <a:extLst>
            <a:ext uri="{91240B29-F687-4F45-9708-019B960494DF}">
              <a14:hiddenLine xmlns:a14="http://schemas.microsoft.com/office/drawing/2010/main" xmlns="" w="9525">
                <a:solidFill>
                  <a:srgbClr val="000000"/>
                </a:solidFill>
                <a:round/>
              </a14:hiddenLine>
            </a:ext>
          </a:extLst>
        </p:spPr>
        <p:txBody>
          <a:bodyPr vert="horz" wrap="square" lIns="89642" tIns="44821" rIns="89642" bIns="44821" numCol="1" anchor="t" anchorCtr="0" compatLnSpc="1"/>
          <a:lstStyle/>
          <a:p>
            <a:pPr defTabSz="913130" fontAlgn="base">
              <a:spcBef>
                <a:spcPct val="0"/>
              </a:spcBef>
              <a:spcAft>
                <a:spcPct val="0"/>
              </a:spcAft>
            </a:pPr>
            <a:endParaRPr lang="zh-CN" altLang="en-US" sz="1765">
              <a:solidFill>
                <a:srgbClr val="505050"/>
              </a:solidFill>
              <a:latin typeface="Segoe UI" panose="020B0502040204020203" pitchFamily="34" charset="0"/>
              <a:ea typeface="MS PGothic" panose="020B0600070205080204" pitchFamily="34" charset="-128"/>
            </a:endParaRPr>
          </a:p>
        </p:txBody>
      </p:sp>
      <p:sp>
        <p:nvSpPr>
          <p:cNvPr id="169" name="Freeform 154"/>
          <p:cNvSpPr>
            <a:spLocks noEditPoints="1"/>
          </p:cNvSpPr>
          <p:nvPr/>
        </p:nvSpPr>
        <p:spPr bwMode="auto">
          <a:xfrm>
            <a:off x="5572775" y="4203101"/>
            <a:ext cx="409305" cy="415531"/>
          </a:xfrm>
          <a:custGeom>
            <a:avLst/>
            <a:gdLst>
              <a:gd name="T0" fmla="*/ 132 w 132"/>
              <a:gd name="T1" fmla="*/ 100 h 134"/>
              <a:gd name="T2" fmla="*/ 94 w 132"/>
              <a:gd name="T3" fmla="*/ 100 h 134"/>
              <a:gd name="T4" fmla="*/ 99 w 132"/>
              <a:gd name="T5" fmla="*/ 107 h 134"/>
              <a:gd name="T6" fmla="*/ 128 w 132"/>
              <a:gd name="T7" fmla="*/ 116 h 134"/>
              <a:gd name="T8" fmla="*/ 128 w 132"/>
              <a:gd name="T9" fmla="*/ 118 h 134"/>
              <a:gd name="T10" fmla="*/ 99 w 132"/>
              <a:gd name="T11" fmla="*/ 127 h 134"/>
              <a:gd name="T12" fmla="*/ 128 w 132"/>
              <a:gd name="T13" fmla="*/ 118 h 134"/>
              <a:gd name="T14" fmla="*/ 52 w 132"/>
              <a:gd name="T15" fmla="*/ 106 h 134"/>
              <a:gd name="T16" fmla="*/ 43 w 132"/>
              <a:gd name="T17" fmla="*/ 94 h 134"/>
              <a:gd name="T18" fmla="*/ 50 w 132"/>
              <a:gd name="T19" fmla="*/ 90 h 134"/>
              <a:gd name="T20" fmla="*/ 55 w 132"/>
              <a:gd name="T21" fmla="*/ 99 h 134"/>
              <a:gd name="T22" fmla="*/ 51 w 132"/>
              <a:gd name="T23" fmla="*/ 82 h 134"/>
              <a:gd name="T24" fmla="*/ 48 w 132"/>
              <a:gd name="T25" fmla="*/ 61 h 134"/>
              <a:gd name="T26" fmla="*/ 61 w 132"/>
              <a:gd name="T27" fmla="*/ 50 h 134"/>
              <a:gd name="T28" fmla="*/ 69 w 132"/>
              <a:gd name="T29" fmla="*/ 58 h 134"/>
              <a:gd name="T30" fmla="*/ 77 w 132"/>
              <a:gd name="T31" fmla="*/ 69 h 134"/>
              <a:gd name="T32" fmla="*/ 68 w 132"/>
              <a:gd name="T33" fmla="*/ 69 h 134"/>
              <a:gd name="T34" fmla="*/ 70 w 132"/>
              <a:gd name="T35" fmla="*/ 80 h 134"/>
              <a:gd name="T36" fmla="*/ 78 w 132"/>
              <a:gd name="T37" fmla="*/ 93 h 134"/>
              <a:gd name="T38" fmla="*/ 63 w 132"/>
              <a:gd name="T39" fmla="*/ 108 h 134"/>
              <a:gd name="T40" fmla="*/ 61 w 132"/>
              <a:gd name="T41" fmla="*/ 116 h 134"/>
              <a:gd name="T42" fmla="*/ 63 w 132"/>
              <a:gd name="T43" fmla="*/ 101 h 134"/>
              <a:gd name="T44" fmla="*/ 68 w 132"/>
              <a:gd name="T45" fmla="*/ 89 h 134"/>
              <a:gd name="T46" fmla="*/ 59 w 132"/>
              <a:gd name="T47" fmla="*/ 76 h 134"/>
              <a:gd name="T48" fmla="*/ 53 w 132"/>
              <a:gd name="T49" fmla="*/ 70 h 134"/>
              <a:gd name="T50" fmla="*/ 92 w 132"/>
              <a:gd name="T51" fmla="*/ 123 h 134"/>
              <a:gd name="T52" fmla="*/ 63 w 132"/>
              <a:gd name="T53" fmla="*/ 134 h 134"/>
              <a:gd name="T54" fmla="*/ 33 w 132"/>
              <a:gd name="T55" fmla="*/ 130 h 134"/>
              <a:gd name="T56" fmla="*/ 0 w 132"/>
              <a:gd name="T57" fmla="*/ 85 h 134"/>
              <a:gd name="T58" fmla="*/ 37 w 132"/>
              <a:gd name="T59" fmla="*/ 31 h 134"/>
              <a:gd name="T60" fmla="*/ 38 w 132"/>
              <a:gd name="T61" fmla="*/ 22 h 134"/>
              <a:gd name="T62" fmla="*/ 24 w 132"/>
              <a:gd name="T63" fmla="*/ 7 h 134"/>
              <a:gd name="T64" fmla="*/ 50 w 132"/>
              <a:gd name="T65" fmla="*/ 0 h 134"/>
              <a:gd name="T66" fmla="*/ 79 w 132"/>
              <a:gd name="T67" fmla="*/ 3 h 134"/>
              <a:gd name="T68" fmla="*/ 98 w 132"/>
              <a:gd name="T69" fmla="*/ 10 h 134"/>
              <a:gd name="T70" fmla="*/ 85 w 132"/>
              <a:gd name="T71" fmla="*/ 24 h 134"/>
              <a:gd name="T72" fmla="*/ 84 w 132"/>
              <a:gd name="T73" fmla="*/ 32 h 134"/>
              <a:gd name="T74" fmla="*/ 121 w 132"/>
              <a:gd name="T75" fmla="*/ 87 h 134"/>
              <a:gd name="T76" fmla="*/ 114 w 132"/>
              <a:gd name="T77" fmla="*/ 87 h 134"/>
              <a:gd name="T78" fmla="*/ 114 w 132"/>
              <a:gd name="T79" fmla="*/ 86 h 134"/>
              <a:gd name="T80" fmla="*/ 79 w 132"/>
              <a:gd name="T81" fmla="*/ 37 h 134"/>
              <a:gd name="T82" fmla="*/ 43 w 132"/>
              <a:gd name="T83" fmla="*/ 37 h 134"/>
              <a:gd name="T84" fmla="*/ 7 w 132"/>
              <a:gd name="T85" fmla="*/ 86 h 134"/>
              <a:gd name="T86" fmla="*/ 7 w 132"/>
              <a:gd name="T87" fmla="*/ 87 h 134"/>
              <a:gd name="T88" fmla="*/ 57 w 132"/>
              <a:gd name="T89" fmla="*/ 127 h 134"/>
              <a:gd name="T90" fmla="*/ 63 w 132"/>
              <a:gd name="T91" fmla="*/ 127 h 134"/>
              <a:gd name="T92" fmla="*/ 86 w 132"/>
              <a:gd name="T93" fmla="*/ 124 h 134"/>
              <a:gd name="T94" fmla="*/ 44 w 132"/>
              <a:gd name="T95" fmla="*/ 21 h 134"/>
              <a:gd name="T96" fmla="*/ 85 w 132"/>
              <a:gd name="T97" fmla="*/ 8 h 134"/>
              <a:gd name="T98" fmla="*/ 77 w 132"/>
              <a:gd name="T99" fmla="*/ 8 h 134"/>
              <a:gd name="T100" fmla="*/ 71 w 132"/>
              <a:gd name="T101" fmla="*/ 6 h 134"/>
              <a:gd name="T102" fmla="*/ 50 w 132"/>
              <a:gd name="T103" fmla="*/ 6 h 134"/>
              <a:gd name="T104" fmla="*/ 41 w 132"/>
              <a:gd name="T105" fmla="*/ 9 h 134"/>
              <a:gd name="T106" fmla="*/ 44 w 132"/>
              <a:gd name="T107" fmla="*/ 2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2" h="134">
                <a:moveTo>
                  <a:pt x="99" y="95"/>
                </a:moveTo>
                <a:cubicBezTo>
                  <a:pt x="128" y="95"/>
                  <a:pt x="128" y="95"/>
                  <a:pt x="128" y="95"/>
                </a:cubicBezTo>
                <a:cubicBezTo>
                  <a:pt x="130" y="95"/>
                  <a:pt x="132" y="97"/>
                  <a:pt x="132" y="100"/>
                </a:cubicBezTo>
                <a:cubicBezTo>
                  <a:pt x="132" y="102"/>
                  <a:pt x="130" y="104"/>
                  <a:pt x="128" y="104"/>
                </a:cubicBezTo>
                <a:cubicBezTo>
                  <a:pt x="99" y="104"/>
                  <a:pt x="99" y="104"/>
                  <a:pt x="99" y="104"/>
                </a:cubicBezTo>
                <a:cubicBezTo>
                  <a:pt x="96" y="104"/>
                  <a:pt x="94" y="102"/>
                  <a:pt x="94" y="100"/>
                </a:cubicBezTo>
                <a:cubicBezTo>
                  <a:pt x="94" y="97"/>
                  <a:pt x="96" y="95"/>
                  <a:pt x="99" y="95"/>
                </a:cubicBezTo>
                <a:close/>
                <a:moveTo>
                  <a:pt x="128" y="107"/>
                </a:moveTo>
                <a:cubicBezTo>
                  <a:pt x="99" y="107"/>
                  <a:pt x="99" y="107"/>
                  <a:pt x="99" y="107"/>
                </a:cubicBezTo>
                <a:cubicBezTo>
                  <a:pt x="96" y="107"/>
                  <a:pt x="94" y="109"/>
                  <a:pt x="94" y="111"/>
                </a:cubicBezTo>
                <a:cubicBezTo>
                  <a:pt x="94" y="114"/>
                  <a:pt x="96" y="116"/>
                  <a:pt x="99" y="116"/>
                </a:cubicBezTo>
                <a:cubicBezTo>
                  <a:pt x="128" y="116"/>
                  <a:pt x="128" y="116"/>
                  <a:pt x="128" y="116"/>
                </a:cubicBezTo>
                <a:cubicBezTo>
                  <a:pt x="130" y="116"/>
                  <a:pt x="132" y="114"/>
                  <a:pt x="132" y="111"/>
                </a:cubicBezTo>
                <a:cubicBezTo>
                  <a:pt x="132" y="109"/>
                  <a:pt x="130" y="107"/>
                  <a:pt x="128" y="107"/>
                </a:cubicBezTo>
                <a:close/>
                <a:moveTo>
                  <a:pt x="128" y="118"/>
                </a:moveTo>
                <a:cubicBezTo>
                  <a:pt x="99" y="118"/>
                  <a:pt x="99" y="118"/>
                  <a:pt x="99" y="118"/>
                </a:cubicBezTo>
                <a:cubicBezTo>
                  <a:pt x="96" y="118"/>
                  <a:pt x="94" y="120"/>
                  <a:pt x="94" y="123"/>
                </a:cubicBezTo>
                <a:cubicBezTo>
                  <a:pt x="94" y="125"/>
                  <a:pt x="96" y="127"/>
                  <a:pt x="99" y="127"/>
                </a:cubicBezTo>
                <a:cubicBezTo>
                  <a:pt x="128" y="127"/>
                  <a:pt x="128" y="127"/>
                  <a:pt x="128" y="127"/>
                </a:cubicBezTo>
                <a:cubicBezTo>
                  <a:pt x="130" y="127"/>
                  <a:pt x="132" y="125"/>
                  <a:pt x="132" y="123"/>
                </a:cubicBezTo>
                <a:cubicBezTo>
                  <a:pt x="132" y="120"/>
                  <a:pt x="130" y="118"/>
                  <a:pt x="128" y="118"/>
                </a:cubicBezTo>
                <a:close/>
                <a:moveTo>
                  <a:pt x="59" y="113"/>
                </a:moveTo>
                <a:cubicBezTo>
                  <a:pt x="59" y="108"/>
                  <a:pt x="59" y="108"/>
                  <a:pt x="59" y="108"/>
                </a:cubicBezTo>
                <a:cubicBezTo>
                  <a:pt x="56" y="108"/>
                  <a:pt x="54" y="107"/>
                  <a:pt x="52" y="106"/>
                </a:cubicBezTo>
                <a:cubicBezTo>
                  <a:pt x="50" y="105"/>
                  <a:pt x="48" y="104"/>
                  <a:pt x="47" y="103"/>
                </a:cubicBezTo>
                <a:cubicBezTo>
                  <a:pt x="45" y="101"/>
                  <a:pt x="44" y="100"/>
                  <a:pt x="44" y="98"/>
                </a:cubicBezTo>
                <a:cubicBezTo>
                  <a:pt x="43" y="97"/>
                  <a:pt x="43" y="95"/>
                  <a:pt x="43" y="94"/>
                </a:cubicBezTo>
                <a:cubicBezTo>
                  <a:pt x="43" y="93"/>
                  <a:pt x="43" y="92"/>
                  <a:pt x="44" y="91"/>
                </a:cubicBezTo>
                <a:cubicBezTo>
                  <a:pt x="45" y="90"/>
                  <a:pt x="46" y="89"/>
                  <a:pt x="47" y="89"/>
                </a:cubicBezTo>
                <a:cubicBezTo>
                  <a:pt x="48" y="89"/>
                  <a:pt x="49" y="90"/>
                  <a:pt x="50" y="90"/>
                </a:cubicBezTo>
                <a:cubicBezTo>
                  <a:pt x="51" y="91"/>
                  <a:pt x="51" y="91"/>
                  <a:pt x="51" y="92"/>
                </a:cubicBezTo>
                <a:cubicBezTo>
                  <a:pt x="52" y="94"/>
                  <a:pt x="52" y="95"/>
                  <a:pt x="53" y="96"/>
                </a:cubicBezTo>
                <a:cubicBezTo>
                  <a:pt x="53" y="97"/>
                  <a:pt x="54" y="98"/>
                  <a:pt x="55" y="99"/>
                </a:cubicBezTo>
                <a:cubicBezTo>
                  <a:pt x="56" y="100"/>
                  <a:pt x="57" y="101"/>
                  <a:pt x="59" y="101"/>
                </a:cubicBezTo>
                <a:cubicBezTo>
                  <a:pt x="59" y="85"/>
                  <a:pt x="59" y="85"/>
                  <a:pt x="59" y="85"/>
                </a:cubicBezTo>
                <a:cubicBezTo>
                  <a:pt x="56" y="84"/>
                  <a:pt x="53" y="83"/>
                  <a:pt x="51" y="82"/>
                </a:cubicBezTo>
                <a:cubicBezTo>
                  <a:pt x="49" y="81"/>
                  <a:pt x="47" y="80"/>
                  <a:pt x="46" y="78"/>
                </a:cubicBezTo>
                <a:cubicBezTo>
                  <a:pt x="45" y="76"/>
                  <a:pt x="44" y="74"/>
                  <a:pt x="44" y="71"/>
                </a:cubicBezTo>
                <a:cubicBezTo>
                  <a:pt x="44" y="67"/>
                  <a:pt x="45" y="64"/>
                  <a:pt x="48" y="61"/>
                </a:cubicBezTo>
                <a:cubicBezTo>
                  <a:pt x="50" y="59"/>
                  <a:pt x="54" y="57"/>
                  <a:pt x="59" y="57"/>
                </a:cubicBezTo>
                <a:cubicBezTo>
                  <a:pt x="59" y="53"/>
                  <a:pt x="59" y="53"/>
                  <a:pt x="59" y="53"/>
                </a:cubicBezTo>
                <a:cubicBezTo>
                  <a:pt x="59" y="51"/>
                  <a:pt x="59" y="50"/>
                  <a:pt x="61" y="50"/>
                </a:cubicBezTo>
                <a:cubicBezTo>
                  <a:pt x="62" y="50"/>
                  <a:pt x="63" y="51"/>
                  <a:pt x="63" y="53"/>
                </a:cubicBezTo>
                <a:cubicBezTo>
                  <a:pt x="63" y="57"/>
                  <a:pt x="63" y="57"/>
                  <a:pt x="63" y="57"/>
                </a:cubicBezTo>
                <a:cubicBezTo>
                  <a:pt x="65" y="57"/>
                  <a:pt x="67" y="58"/>
                  <a:pt x="69" y="58"/>
                </a:cubicBezTo>
                <a:cubicBezTo>
                  <a:pt x="71" y="59"/>
                  <a:pt x="72" y="60"/>
                  <a:pt x="74" y="62"/>
                </a:cubicBezTo>
                <a:cubicBezTo>
                  <a:pt x="75" y="63"/>
                  <a:pt x="75" y="64"/>
                  <a:pt x="76" y="65"/>
                </a:cubicBezTo>
                <a:cubicBezTo>
                  <a:pt x="76" y="67"/>
                  <a:pt x="77" y="68"/>
                  <a:pt x="77" y="69"/>
                </a:cubicBezTo>
                <a:cubicBezTo>
                  <a:pt x="77" y="70"/>
                  <a:pt x="76" y="71"/>
                  <a:pt x="75" y="72"/>
                </a:cubicBezTo>
                <a:cubicBezTo>
                  <a:pt x="75" y="72"/>
                  <a:pt x="74" y="73"/>
                  <a:pt x="72" y="73"/>
                </a:cubicBezTo>
                <a:cubicBezTo>
                  <a:pt x="70" y="73"/>
                  <a:pt x="69" y="72"/>
                  <a:pt x="68" y="69"/>
                </a:cubicBezTo>
                <a:cubicBezTo>
                  <a:pt x="67" y="66"/>
                  <a:pt x="66" y="65"/>
                  <a:pt x="63" y="64"/>
                </a:cubicBezTo>
                <a:cubicBezTo>
                  <a:pt x="63" y="78"/>
                  <a:pt x="63" y="78"/>
                  <a:pt x="63" y="78"/>
                </a:cubicBezTo>
                <a:cubicBezTo>
                  <a:pt x="66" y="78"/>
                  <a:pt x="68" y="79"/>
                  <a:pt x="70" y="80"/>
                </a:cubicBezTo>
                <a:cubicBezTo>
                  <a:pt x="71" y="80"/>
                  <a:pt x="73" y="81"/>
                  <a:pt x="74" y="83"/>
                </a:cubicBezTo>
                <a:cubicBezTo>
                  <a:pt x="75" y="84"/>
                  <a:pt x="76" y="85"/>
                  <a:pt x="77" y="87"/>
                </a:cubicBezTo>
                <a:cubicBezTo>
                  <a:pt x="78" y="89"/>
                  <a:pt x="78" y="91"/>
                  <a:pt x="78" y="93"/>
                </a:cubicBezTo>
                <a:cubicBezTo>
                  <a:pt x="78" y="95"/>
                  <a:pt x="78" y="98"/>
                  <a:pt x="77" y="100"/>
                </a:cubicBezTo>
                <a:cubicBezTo>
                  <a:pt x="75" y="102"/>
                  <a:pt x="74" y="104"/>
                  <a:pt x="71" y="105"/>
                </a:cubicBezTo>
                <a:cubicBezTo>
                  <a:pt x="69" y="107"/>
                  <a:pt x="66" y="108"/>
                  <a:pt x="63" y="108"/>
                </a:cubicBezTo>
                <a:cubicBezTo>
                  <a:pt x="63" y="113"/>
                  <a:pt x="63" y="113"/>
                  <a:pt x="63" y="113"/>
                </a:cubicBezTo>
                <a:cubicBezTo>
                  <a:pt x="63" y="114"/>
                  <a:pt x="63" y="115"/>
                  <a:pt x="62" y="116"/>
                </a:cubicBezTo>
                <a:cubicBezTo>
                  <a:pt x="62" y="116"/>
                  <a:pt x="62" y="116"/>
                  <a:pt x="61" y="116"/>
                </a:cubicBezTo>
                <a:cubicBezTo>
                  <a:pt x="60" y="116"/>
                  <a:pt x="59" y="116"/>
                  <a:pt x="59" y="116"/>
                </a:cubicBezTo>
                <a:cubicBezTo>
                  <a:pt x="59" y="115"/>
                  <a:pt x="59" y="114"/>
                  <a:pt x="59" y="113"/>
                </a:cubicBezTo>
                <a:close/>
                <a:moveTo>
                  <a:pt x="63" y="101"/>
                </a:moveTo>
                <a:cubicBezTo>
                  <a:pt x="65" y="101"/>
                  <a:pt x="67" y="100"/>
                  <a:pt x="68" y="99"/>
                </a:cubicBezTo>
                <a:cubicBezTo>
                  <a:pt x="69" y="97"/>
                  <a:pt x="70" y="96"/>
                  <a:pt x="70" y="94"/>
                </a:cubicBezTo>
                <a:cubicBezTo>
                  <a:pt x="70" y="92"/>
                  <a:pt x="69" y="90"/>
                  <a:pt x="68" y="89"/>
                </a:cubicBezTo>
                <a:cubicBezTo>
                  <a:pt x="67" y="88"/>
                  <a:pt x="65" y="87"/>
                  <a:pt x="63" y="86"/>
                </a:cubicBezTo>
                <a:lnTo>
                  <a:pt x="63" y="101"/>
                </a:lnTo>
                <a:close/>
                <a:moveTo>
                  <a:pt x="59" y="76"/>
                </a:moveTo>
                <a:cubicBezTo>
                  <a:pt x="59" y="63"/>
                  <a:pt x="59" y="63"/>
                  <a:pt x="59" y="63"/>
                </a:cubicBezTo>
                <a:cubicBezTo>
                  <a:pt x="57" y="64"/>
                  <a:pt x="55" y="65"/>
                  <a:pt x="54" y="66"/>
                </a:cubicBezTo>
                <a:cubicBezTo>
                  <a:pt x="53" y="67"/>
                  <a:pt x="53" y="68"/>
                  <a:pt x="53" y="70"/>
                </a:cubicBezTo>
                <a:cubicBezTo>
                  <a:pt x="53" y="72"/>
                  <a:pt x="53" y="73"/>
                  <a:pt x="54" y="74"/>
                </a:cubicBezTo>
                <a:cubicBezTo>
                  <a:pt x="55" y="75"/>
                  <a:pt x="57" y="76"/>
                  <a:pt x="59" y="76"/>
                </a:cubicBezTo>
                <a:close/>
                <a:moveTo>
                  <a:pt x="92" y="123"/>
                </a:moveTo>
                <a:cubicBezTo>
                  <a:pt x="92" y="125"/>
                  <a:pt x="93" y="127"/>
                  <a:pt x="94" y="128"/>
                </a:cubicBezTo>
                <a:cubicBezTo>
                  <a:pt x="83" y="133"/>
                  <a:pt x="71" y="134"/>
                  <a:pt x="64" y="134"/>
                </a:cubicBezTo>
                <a:cubicBezTo>
                  <a:pt x="64" y="134"/>
                  <a:pt x="63" y="134"/>
                  <a:pt x="63" y="134"/>
                </a:cubicBezTo>
                <a:cubicBezTo>
                  <a:pt x="58" y="134"/>
                  <a:pt x="58" y="134"/>
                  <a:pt x="58" y="134"/>
                </a:cubicBezTo>
                <a:cubicBezTo>
                  <a:pt x="58" y="134"/>
                  <a:pt x="57" y="134"/>
                  <a:pt x="57" y="134"/>
                </a:cubicBezTo>
                <a:cubicBezTo>
                  <a:pt x="52" y="134"/>
                  <a:pt x="43" y="133"/>
                  <a:pt x="33" y="130"/>
                </a:cubicBezTo>
                <a:cubicBezTo>
                  <a:pt x="24" y="127"/>
                  <a:pt x="14" y="122"/>
                  <a:pt x="7" y="112"/>
                </a:cubicBezTo>
                <a:cubicBezTo>
                  <a:pt x="3" y="106"/>
                  <a:pt x="0" y="97"/>
                  <a:pt x="0" y="87"/>
                </a:cubicBezTo>
                <a:cubicBezTo>
                  <a:pt x="0" y="87"/>
                  <a:pt x="0" y="86"/>
                  <a:pt x="0" y="85"/>
                </a:cubicBezTo>
                <a:cubicBezTo>
                  <a:pt x="0" y="82"/>
                  <a:pt x="1" y="72"/>
                  <a:pt x="6" y="61"/>
                </a:cubicBezTo>
                <a:cubicBezTo>
                  <a:pt x="11" y="51"/>
                  <a:pt x="20" y="40"/>
                  <a:pt x="37" y="32"/>
                </a:cubicBezTo>
                <a:cubicBezTo>
                  <a:pt x="37" y="32"/>
                  <a:pt x="37" y="31"/>
                  <a:pt x="37" y="31"/>
                </a:cubicBezTo>
                <a:cubicBezTo>
                  <a:pt x="37" y="29"/>
                  <a:pt x="37" y="28"/>
                  <a:pt x="38" y="28"/>
                </a:cubicBezTo>
                <a:cubicBezTo>
                  <a:pt x="37" y="27"/>
                  <a:pt x="37" y="26"/>
                  <a:pt x="37" y="24"/>
                </a:cubicBezTo>
                <a:cubicBezTo>
                  <a:pt x="37" y="23"/>
                  <a:pt x="37" y="23"/>
                  <a:pt x="38" y="22"/>
                </a:cubicBezTo>
                <a:cubicBezTo>
                  <a:pt x="35" y="18"/>
                  <a:pt x="30" y="14"/>
                  <a:pt x="25" y="12"/>
                </a:cubicBezTo>
                <a:cubicBezTo>
                  <a:pt x="24" y="12"/>
                  <a:pt x="23" y="11"/>
                  <a:pt x="23" y="10"/>
                </a:cubicBezTo>
                <a:cubicBezTo>
                  <a:pt x="23" y="9"/>
                  <a:pt x="23" y="8"/>
                  <a:pt x="24" y="7"/>
                </a:cubicBezTo>
                <a:cubicBezTo>
                  <a:pt x="24" y="7"/>
                  <a:pt x="28" y="2"/>
                  <a:pt x="36" y="2"/>
                </a:cubicBezTo>
                <a:cubicBezTo>
                  <a:pt x="38" y="2"/>
                  <a:pt x="40" y="2"/>
                  <a:pt x="42" y="3"/>
                </a:cubicBezTo>
                <a:cubicBezTo>
                  <a:pt x="43" y="2"/>
                  <a:pt x="46" y="0"/>
                  <a:pt x="50" y="0"/>
                </a:cubicBezTo>
                <a:cubicBezTo>
                  <a:pt x="53" y="0"/>
                  <a:pt x="57" y="1"/>
                  <a:pt x="61" y="3"/>
                </a:cubicBezTo>
                <a:cubicBezTo>
                  <a:pt x="64" y="1"/>
                  <a:pt x="68" y="0"/>
                  <a:pt x="71" y="0"/>
                </a:cubicBezTo>
                <a:cubicBezTo>
                  <a:pt x="75" y="0"/>
                  <a:pt x="78" y="2"/>
                  <a:pt x="79" y="3"/>
                </a:cubicBezTo>
                <a:cubicBezTo>
                  <a:pt x="81" y="2"/>
                  <a:pt x="84" y="2"/>
                  <a:pt x="85" y="2"/>
                </a:cubicBezTo>
                <a:cubicBezTo>
                  <a:pt x="93" y="2"/>
                  <a:pt x="97" y="7"/>
                  <a:pt x="97" y="7"/>
                </a:cubicBezTo>
                <a:cubicBezTo>
                  <a:pt x="98" y="8"/>
                  <a:pt x="98" y="9"/>
                  <a:pt x="98" y="10"/>
                </a:cubicBezTo>
                <a:cubicBezTo>
                  <a:pt x="98" y="11"/>
                  <a:pt x="97" y="12"/>
                  <a:pt x="96" y="12"/>
                </a:cubicBezTo>
                <a:cubicBezTo>
                  <a:pt x="91" y="14"/>
                  <a:pt x="87" y="18"/>
                  <a:pt x="84" y="22"/>
                </a:cubicBezTo>
                <a:cubicBezTo>
                  <a:pt x="84" y="23"/>
                  <a:pt x="85" y="23"/>
                  <a:pt x="85" y="24"/>
                </a:cubicBezTo>
                <a:cubicBezTo>
                  <a:pt x="85" y="26"/>
                  <a:pt x="84" y="27"/>
                  <a:pt x="83" y="28"/>
                </a:cubicBezTo>
                <a:cubicBezTo>
                  <a:pt x="84" y="28"/>
                  <a:pt x="85" y="29"/>
                  <a:pt x="85" y="31"/>
                </a:cubicBezTo>
                <a:cubicBezTo>
                  <a:pt x="85" y="31"/>
                  <a:pt x="84" y="32"/>
                  <a:pt x="84" y="32"/>
                </a:cubicBezTo>
                <a:cubicBezTo>
                  <a:pt x="101" y="40"/>
                  <a:pt x="110" y="51"/>
                  <a:pt x="115" y="61"/>
                </a:cubicBezTo>
                <a:cubicBezTo>
                  <a:pt x="120" y="72"/>
                  <a:pt x="121" y="82"/>
                  <a:pt x="121" y="85"/>
                </a:cubicBezTo>
                <a:cubicBezTo>
                  <a:pt x="121" y="86"/>
                  <a:pt x="121" y="87"/>
                  <a:pt x="121" y="87"/>
                </a:cubicBezTo>
                <a:cubicBezTo>
                  <a:pt x="121" y="89"/>
                  <a:pt x="121" y="91"/>
                  <a:pt x="121" y="93"/>
                </a:cubicBezTo>
                <a:cubicBezTo>
                  <a:pt x="114" y="93"/>
                  <a:pt x="114" y="93"/>
                  <a:pt x="114" y="93"/>
                </a:cubicBezTo>
                <a:cubicBezTo>
                  <a:pt x="114" y="91"/>
                  <a:pt x="114" y="89"/>
                  <a:pt x="114" y="87"/>
                </a:cubicBezTo>
                <a:cubicBezTo>
                  <a:pt x="114" y="87"/>
                  <a:pt x="114" y="87"/>
                  <a:pt x="114" y="87"/>
                </a:cubicBezTo>
                <a:cubicBezTo>
                  <a:pt x="114" y="86"/>
                  <a:pt x="114" y="86"/>
                  <a:pt x="114" y="86"/>
                </a:cubicBezTo>
                <a:cubicBezTo>
                  <a:pt x="114" y="86"/>
                  <a:pt x="114" y="86"/>
                  <a:pt x="114" y="86"/>
                </a:cubicBezTo>
                <a:cubicBezTo>
                  <a:pt x="114" y="86"/>
                  <a:pt x="114" y="86"/>
                  <a:pt x="114" y="85"/>
                </a:cubicBezTo>
                <a:cubicBezTo>
                  <a:pt x="114" y="82"/>
                  <a:pt x="114" y="74"/>
                  <a:pt x="109" y="64"/>
                </a:cubicBezTo>
                <a:cubicBezTo>
                  <a:pt x="104" y="55"/>
                  <a:pt x="95" y="45"/>
                  <a:pt x="79" y="37"/>
                </a:cubicBezTo>
                <a:cubicBezTo>
                  <a:pt x="61" y="37"/>
                  <a:pt x="61" y="37"/>
                  <a:pt x="61" y="37"/>
                </a:cubicBezTo>
                <a:cubicBezTo>
                  <a:pt x="60" y="37"/>
                  <a:pt x="60" y="37"/>
                  <a:pt x="60" y="37"/>
                </a:cubicBezTo>
                <a:cubicBezTo>
                  <a:pt x="43" y="37"/>
                  <a:pt x="43" y="37"/>
                  <a:pt x="43" y="37"/>
                </a:cubicBezTo>
                <a:cubicBezTo>
                  <a:pt x="26" y="45"/>
                  <a:pt x="17" y="55"/>
                  <a:pt x="12" y="64"/>
                </a:cubicBezTo>
                <a:cubicBezTo>
                  <a:pt x="8" y="74"/>
                  <a:pt x="7" y="82"/>
                  <a:pt x="7" y="85"/>
                </a:cubicBezTo>
                <a:cubicBezTo>
                  <a:pt x="7" y="86"/>
                  <a:pt x="7" y="86"/>
                  <a:pt x="7" y="86"/>
                </a:cubicBezTo>
                <a:cubicBezTo>
                  <a:pt x="7" y="86"/>
                  <a:pt x="7" y="86"/>
                  <a:pt x="7" y="86"/>
                </a:cubicBezTo>
                <a:cubicBezTo>
                  <a:pt x="7" y="87"/>
                  <a:pt x="7" y="87"/>
                  <a:pt x="7" y="87"/>
                </a:cubicBezTo>
                <a:cubicBezTo>
                  <a:pt x="7" y="87"/>
                  <a:pt x="7" y="87"/>
                  <a:pt x="7" y="87"/>
                </a:cubicBezTo>
                <a:cubicBezTo>
                  <a:pt x="7" y="96"/>
                  <a:pt x="10" y="103"/>
                  <a:pt x="13" y="108"/>
                </a:cubicBezTo>
                <a:cubicBezTo>
                  <a:pt x="17" y="114"/>
                  <a:pt x="22" y="118"/>
                  <a:pt x="27" y="120"/>
                </a:cubicBezTo>
                <a:cubicBezTo>
                  <a:pt x="38" y="126"/>
                  <a:pt x="51" y="127"/>
                  <a:pt x="57" y="127"/>
                </a:cubicBezTo>
                <a:cubicBezTo>
                  <a:pt x="57" y="127"/>
                  <a:pt x="58" y="127"/>
                  <a:pt x="58" y="127"/>
                </a:cubicBezTo>
                <a:cubicBezTo>
                  <a:pt x="58" y="127"/>
                  <a:pt x="58" y="127"/>
                  <a:pt x="58" y="127"/>
                </a:cubicBezTo>
                <a:cubicBezTo>
                  <a:pt x="63" y="127"/>
                  <a:pt x="63" y="127"/>
                  <a:pt x="63" y="127"/>
                </a:cubicBezTo>
                <a:cubicBezTo>
                  <a:pt x="63" y="127"/>
                  <a:pt x="63" y="127"/>
                  <a:pt x="63" y="127"/>
                </a:cubicBezTo>
                <a:cubicBezTo>
                  <a:pt x="63" y="127"/>
                  <a:pt x="64" y="127"/>
                  <a:pt x="64" y="127"/>
                </a:cubicBezTo>
                <a:cubicBezTo>
                  <a:pt x="69" y="127"/>
                  <a:pt x="77" y="126"/>
                  <a:pt x="86" y="124"/>
                </a:cubicBezTo>
                <a:cubicBezTo>
                  <a:pt x="88" y="123"/>
                  <a:pt x="90" y="122"/>
                  <a:pt x="92" y="121"/>
                </a:cubicBezTo>
                <a:cubicBezTo>
                  <a:pt x="92" y="122"/>
                  <a:pt x="92" y="122"/>
                  <a:pt x="92" y="123"/>
                </a:cubicBezTo>
                <a:close/>
                <a:moveTo>
                  <a:pt x="44" y="21"/>
                </a:moveTo>
                <a:cubicBezTo>
                  <a:pt x="77" y="21"/>
                  <a:pt x="77" y="21"/>
                  <a:pt x="77" y="21"/>
                </a:cubicBezTo>
                <a:cubicBezTo>
                  <a:pt x="80" y="17"/>
                  <a:pt x="84" y="12"/>
                  <a:pt x="90" y="9"/>
                </a:cubicBezTo>
                <a:cubicBezTo>
                  <a:pt x="88" y="8"/>
                  <a:pt x="87" y="8"/>
                  <a:pt x="85" y="8"/>
                </a:cubicBezTo>
                <a:cubicBezTo>
                  <a:pt x="84" y="8"/>
                  <a:pt x="82" y="8"/>
                  <a:pt x="80" y="9"/>
                </a:cubicBezTo>
                <a:cubicBezTo>
                  <a:pt x="79" y="10"/>
                  <a:pt x="78" y="9"/>
                  <a:pt x="77" y="8"/>
                </a:cubicBezTo>
                <a:cubicBezTo>
                  <a:pt x="77" y="8"/>
                  <a:pt x="77" y="8"/>
                  <a:pt x="77" y="8"/>
                </a:cubicBezTo>
                <a:cubicBezTo>
                  <a:pt x="77" y="8"/>
                  <a:pt x="77" y="8"/>
                  <a:pt x="76" y="8"/>
                </a:cubicBezTo>
                <a:cubicBezTo>
                  <a:pt x="76" y="8"/>
                  <a:pt x="76" y="8"/>
                  <a:pt x="75" y="7"/>
                </a:cubicBezTo>
                <a:cubicBezTo>
                  <a:pt x="74" y="7"/>
                  <a:pt x="73" y="6"/>
                  <a:pt x="71" y="6"/>
                </a:cubicBezTo>
                <a:cubicBezTo>
                  <a:pt x="69" y="6"/>
                  <a:pt x="66" y="7"/>
                  <a:pt x="62" y="9"/>
                </a:cubicBezTo>
                <a:cubicBezTo>
                  <a:pt x="61" y="9"/>
                  <a:pt x="60" y="9"/>
                  <a:pt x="59" y="9"/>
                </a:cubicBezTo>
                <a:cubicBezTo>
                  <a:pt x="55" y="7"/>
                  <a:pt x="53" y="6"/>
                  <a:pt x="50" y="6"/>
                </a:cubicBezTo>
                <a:cubicBezTo>
                  <a:pt x="47" y="6"/>
                  <a:pt x="45" y="8"/>
                  <a:pt x="44" y="8"/>
                </a:cubicBezTo>
                <a:cubicBezTo>
                  <a:pt x="44" y="8"/>
                  <a:pt x="44" y="8"/>
                  <a:pt x="44" y="8"/>
                </a:cubicBezTo>
                <a:cubicBezTo>
                  <a:pt x="44" y="9"/>
                  <a:pt x="42" y="10"/>
                  <a:pt x="41" y="9"/>
                </a:cubicBezTo>
                <a:cubicBezTo>
                  <a:pt x="39" y="8"/>
                  <a:pt x="37" y="8"/>
                  <a:pt x="36" y="8"/>
                </a:cubicBezTo>
                <a:cubicBezTo>
                  <a:pt x="34" y="8"/>
                  <a:pt x="33" y="8"/>
                  <a:pt x="31" y="9"/>
                </a:cubicBezTo>
                <a:cubicBezTo>
                  <a:pt x="37" y="12"/>
                  <a:pt x="41" y="17"/>
                  <a:pt x="44" y="2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89642" tIns="44821" rIns="89642" bIns="44821" numCol="1" anchor="t" anchorCtr="0" compatLnSpc="1"/>
          <a:lstStyle/>
          <a:p>
            <a:pPr defTabSz="913130" fontAlgn="base">
              <a:spcBef>
                <a:spcPct val="0"/>
              </a:spcBef>
              <a:spcAft>
                <a:spcPct val="0"/>
              </a:spcAft>
            </a:pPr>
            <a:endParaRPr lang="zh-CN" altLang="en-US" sz="1765">
              <a:solidFill>
                <a:srgbClr val="505050"/>
              </a:solidFill>
              <a:latin typeface="Segoe UI" panose="020B0502040204020203" pitchFamily="34" charset="0"/>
              <a:ea typeface="MS PGothic" panose="020B0600070205080204" pitchFamily="34" charset="-128"/>
            </a:endParaRPr>
          </a:p>
        </p:txBody>
      </p:sp>
      <p:sp>
        <p:nvSpPr>
          <p:cNvPr id="69" name="Oval 54"/>
          <p:cNvSpPr>
            <a:spLocks noChangeArrowheads="1"/>
          </p:cNvSpPr>
          <p:nvPr/>
        </p:nvSpPr>
        <p:spPr bwMode="auto">
          <a:xfrm>
            <a:off x="7853990" y="4038913"/>
            <a:ext cx="743908" cy="743908"/>
          </a:xfrm>
          <a:prstGeom prst="ellipse">
            <a:avLst/>
          </a:prstGeom>
          <a:solidFill>
            <a:schemeClr val="tx2"/>
          </a:solidFill>
          <a:ln>
            <a:noFill/>
          </a:ln>
          <a:extLst>
            <a:ext uri="{91240B29-F687-4F45-9708-019B960494DF}">
              <a14:hiddenLine xmlns:a14="http://schemas.microsoft.com/office/drawing/2010/main" xmlns="" w="9525">
                <a:solidFill>
                  <a:srgbClr val="000000"/>
                </a:solidFill>
                <a:round/>
              </a14:hiddenLine>
            </a:ext>
          </a:extLst>
        </p:spPr>
        <p:txBody>
          <a:bodyPr vert="horz" wrap="square" lIns="89642" tIns="44821" rIns="89642" bIns="44821" numCol="1" anchor="t" anchorCtr="0" compatLnSpc="1"/>
          <a:lstStyle/>
          <a:p>
            <a:pPr defTabSz="913130" fontAlgn="base">
              <a:spcBef>
                <a:spcPct val="0"/>
              </a:spcBef>
              <a:spcAft>
                <a:spcPct val="0"/>
              </a:spcAft>
            </a:pPr>
            <a:endParaRPr lang="zh-CN" altLang="en-US" sz="1765">
              <a:solidFill>
                <a:srgbClr val="505050"/>
              </a:solidFill>
              <a:latin typeface="Segoe UI" panose="020B0502040204020203" pitchFamily="34" charset="0"/>
              <a:ea typeface="MS PGothic" panose="020B0600070205080204" pitchFamily="34" charset="-128"/>
            </a:endParaRPr>
          </a:p>
        </p:txBody>
      </p:sp>
      <p:sp>
        <p:nvSpPr>
          <p:cNvPr id="37" name="Freeform 211"/>
          <p:cNvSpPr>
            <a:spLocks noEditPoints="1"/>
          </p:cNvSpPr>
          <p:nvPr/>
        </p:nvSpPr>
        <p:spPr bwMode="auto">
          <a:xfrm>
            <a:off x="8009620" y="4237340"/>
            <a:ext cx="432649" cy="347054"/>
          </a:xfrm>
          <a:custGeom>
            <a:avLst/>
            <a:gdLst>
              <a:gd name="T0" fmla="*/ 0 w 140"/>
              <a:gd name="T1" fmla="*/ 9 h 112"/>
              <a:gd name="T2" fmla="*/ 131 w 140"/>
              <a:gd name="T3" fmla="*/ 112 h 112"/>
              <a:gd name="T4" fmla="*/ 131 w 140"/>
              <a:gd name="T5" fmla="*/ 0 h 112"/>
              <a:gd name="T6" fmla="*/ 14 w 140"/>
              <a:gd name="T7" fmla="*/ 101 h 112"/>
              <a:gd name="T8" fmla="*/ 14 w 140"/>
              <a:gd name="T9" fmla="*/ 92 h 112"/>
              <a:gd name="T10" fmla="*/ 71 w 140"/>
              <a:gd name="T11" fmla="*/ 99 h 112"/>
              <a:gd name="T12" fmla="*/ 16 w 140"/>
              <a:gd name="T13" fmla="*/ 62 h 112"/>
              <a:gd name="T14" fmla="*/ 16 w 140"/>
              <a:gd name="T15" fmla="*/ 11 h 112"/>
              <a:gd name="T16" fmla="*/ 71 w 140"/>
              <a:gd name="T17" fmla="*/ 57 h 112"/>
              <a:gd name="T18" fmla="*/ 86 w 140"/>
              <a:gd name="T19" fmla="*/ 98 h 112"/>
              <a:gd name="T20" fmla="*/ 87 w 140"/>
              <a:gd name="T21" fmla="*/ 87 h 112"/>
              <a:gd name="T22" fmla="*/ 92 w 140"/>
              <a:gd name="T23" fmla="*/ 101 h 112"/>
              <a:gd name="T24" fmla="*/ 95 w 140"/>
              <a:gd name="T25" fmla="*/ 51 h 112"/>
              <a:gd name="T26" fmla="*/ 85 w 140"/>
              <a:gd name="T27" fmla="*/ 61 h 112"/>
              <a:gd name="T28" fmla="*/ 85 w 140"/>
              <a:gd name="T29" fmla="*/ 49 h 112"/>
              <a:gd name="T30" fmla="*/ 85 w 140"/>
              <a:gd name="T31" fmla="*/ 32 h 112"/>
              <a:gd name="T32" fmla="*/ 95 w 140"/>
              <a:gd name="T33" fmla="*/ 42 h 112"/>
              <a:gd name="T34" fmla="*/ 84 w 140"/>
              <a:gd name="T35" fmla="*/ 42 h 112"/>
              <a:gd name="T36" fmla="*/ 95 w 140"/>
              <a:gd name="T37" fmla="*/ 68 h 112"/>
              <a:gd name="T38" fmla="*/ 85 w 140"/>
              <a:gd name="T39" fmla="*/ 78 h 112"/>
              <a:gd name="T40" fmla="*/ 85 w 140"/>
              <a:gd name="T41" fmla="*/ 66 h 112"/>
              <a:gd name="T42" fmla="*/ 105 w 140"/>
              <a:gd name="T43" fmla="*/ 101 h 112"/>
              <a:gd name="T44" fmla="*/ 98 w 140"/>
              <a:gd name="T45" fmla="*/ 90 h 112"/>
              <a:gd name="T46" fmla="*/ 109 w 140"/>
              <a:gd name="T47" fmla="*/ 90 h 112"/>
              <a:gd name="T48" fmla="*/ 102 w 140"/>
              <a:gd name="T49" fmla="*/ 78 h 112"/>
              <a:gd name="T50" fmla="*/ 102 w 140"/>
              <a:gd name="T51" fmla="*/ 66 h 112"/>
              <a:gd name="T52" fmla="*/ 112 w 140"/>
              <a:gd name="T53" fmla="*/ 76 h 112"/>
              <a:gd name="T54" fmla="*/ 102 w 140"/>
              <a:gd name="T55" fmla="*/ 61 h 112"/>
              <a:gd name="T56" fmla="*/ 102 w 140"/>
              <a:gd name="T57" fmla="*/ 49 h 112"/>
              <a:gd name="T58" fmla="*/ 112 w 140"/>
              <a:gd name="T59" fmla="*/ 59 h 112"/>
              <a:gd name="T60" fmla="*/ 102 w 140"/>
              <a:gd name="T61" fmla="*/ 44 h 112"/>
              <a:gd name="T62" fmla="*/ 102 w 140"/>
              <a:gd name="T63" fmla="*/ 32 h 112"/>
              <a:gd name="T64" fmla="*/ 112 w 140"/>
              <a:gd name="T65" fmla="*/ 42 h 112"/>
              <a:gd name="T66" fmla="*/ 124 w 140"/>
              <a:gd name="T67" fmla="*/ 90 h 112"/>
              <a:gd name="T68" fmla="*/ 116 w 140"/>
              <a:gd name="T69" fmla="*/ 90 h 112"/>
              <a:gd name="T70" fmla="*/ 113 w 140"/>
              <a:gd name="T71" fmla="*/ 87 h 112"/>
              <a:gd name="T72" fmla="*/ 123 w 140"/>
              <a:gd name="T73" fmla="*/ 87 h 112"/>
              <a:gd name="T74" fmla="*/ 129 w 140"/>
              <a:gd name="T75" fmla="*/ 76 h 112"/>
              <a:gd name="T76" fmla="*/ 118 w 140"/>
              <a:gd name="T77" fmla="*/ 76 h 112"/>
              <a:gd name="T78" fmla="*/ 127 w 140"/>
              <a:gd name="T79" fmla="*/ 66 h 112"/>
              <a:gd name="T80" fmla="*/ 129 w 140"/>
              <a:gd name="T81" fmla="*/ 59 h 112"/>
              <a:gd name="T82" fmla="*/ 118 w 140"/>
              <a:gd name="T83" fmla="*/ 59 h 112"/>
              <a:gd name="T84" fmla="*/ 127 w 140"/>
              <a:gd name="T85" fmla="*/ 49 h 112"/>
              <a:gd name="T86" fmla="*/ 129 w 140"/>
              <a:gd name="T87" fmla="*/ 42 h 112"/>
              <a:gd name="T88" fmla="*/ 118 w 140"/>
              <a:gd name="T89" fmla="*/ 42 h 112"/>
              <a:gd name="T90" fmla="*/ 127 w 140"/>
              <a:gd name="T91" fmla="*/ 32 h 112"/>
              <a:gd name="T92" fmla="*/ 129 w 140"/>
              <a:gd name="T93" fmla="*/ 18 h 112"/>
              <a:gd name="T94" fmla="*/ 84 w 140"/>
              <a:gd name="T95" fmla="*/ 18 h 112"/>
              <a:gd name="T96" fmla="*/ 127 w 140"/>
              <a:gd name="T97" fmla="*/ 11 h 112"/>
              <a:gd name="T98" fmla="*/ 88 w 140"/>
              <a:gd name="T99" fmla="*/ 91 h 112"/>
              <a:gd name="T100" fmla="*/ 88 w 140"/>
              <a:gd name="T101" fmla="*/ 9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 h="112">
                <a:moveTo>
                  <a:pt x="131" y="0"/>
                </a:moveTo>
                <a:cubicBezTo>
                  <a:pt x="9" y="0"/>
                  <a:pt x="9" y="0"/>
                  <a:pt x="9" y="0"/>
                </a:cubicBezTo>
                <a:cubicBezTo>
                  <a:pt x="4" y="0"/>
                  <a:pt x="0" y="4"/>
                  <a:pt x="0" y="9"/>
                </a:cubicBezTo>
                <a:cubicBezTo>
                  <a:pt x="0" y="103"/>
                  <a:pt x="0" y="103"/>
                  <a:pt x="0" y="103"/>
                </a:cubicBezTo>
                <a:cubicBezTo>
                  <a:pt x="0" y="108"/>
                  <a:pt x="4" y="112"/>
                  <a:pt x="9" y="112"/>
                </a:cubicBezTo>
                <a:cubicBezTo>
                  <a:pt x="131" y="112"/>
                  <a:pt x="131" y="112"/>
                  <a:pt x="131" y="112"/>
                </a:cubicBezTo>
                <a:cubicBezTo>
                  <a:pt x="136" y="112"/>
                  <a:pt x="140" y="108"/>
                  <a:pt x="140" y="103"/>
                </a:cubicBezTo>
                <a:cubicBezTo>
                  <a:pt x="140" y="9"/>
                  <a:pt x="140" y="9"/>
                  <a:pt x="140" y="9"/>
                </a:cubicBezTo>
                <a:cubicBezTo>
                  <a:pt x="140" y="4"/>
                  <a:pt x="136" y="0"/>
                  <a:pt x="131" y="0"/>
                </a:cubicBezTo>
                <a:close/>
                <a:moveTo>
                  <a:pt x="71" y="99"/>
                </a:moveTo>
                <a:cubicBezTo>
                  <a:pt x="71" y="100"/>
                  <a:pt x="69" y="101"/>
                  <a:pt x="67" y="101"/>
                </a:cubicBezTo>
                <a:cubicBezTo>
                  <a:pt x="14" y="101"/>
                  <a:pt x="14" y="101"/>
                  <a:pt x="14" y="101"/>
                </a:cubicBezTo>
                <a:cubicBezTo>
                  <a:pt x="12" y="101"/>
                  <a:pt x="11" y="100"/>
                  <a:pt x="11" y="99"/>
                </a:cubicBezTo>
                <a:cubicBezTo>
                  <a:pt x="11" y="94"/>
                  <a:pt x="11" y="94"/>
                  <a:pt x="11" y="94"/>
                </a:cubicBezTo>
                <a:cubicBezTo>
                  <a:pt x="11" y="93"/>
                  <a:pt x="12" y="92"/>
                  <a:pt x="14" y="92"/>
                </a:cubicBezTo>
                <a:cubicBezTo>
                  <a:pt x="67" y="92"/>
                  <a:pt x="67" y="92"/>
                  <a:pt x="67" y="92"/>
                </a:cubicBezTo>
                <a:cubicBezTo>
                  <a:pt x="69" y="92"/>
                  <a:pt x="71" y="93"/>
                  <a:pt x="71" y="94"/>
                </a:cubicBezTo>
                <a:lnTo>
                  <a:pt x="71" y="99"/>
                </a:lnTo>
                <a:close/>
                <a:moveTo>
                  <a:pt x="71" y="57"/>
                </a:moveTo>
                <a:cubicBezTo>
                  <a:pt x="71" y="60"/>
                  <a:pt x="68" y="62"/>
                  <a:pt x="66" y="62"/>
                </a:cubicBezTo>
                <a:cubicBezTo>
                  <a:pt x="16" y="62"/>
                  <a:pt x="16" y="62"/>
                  <a:pt x="16" y="62"/>
                </a:cubicBezTo>
                <a:cubicBezTo>
                  <a:pt x="13" y="62"/>
                  <a:pt x="11" y="60"/>
                  <a:pt x="11" y="57"/>
                </a:cubicBezTo>
                <a:cubicBezTo>
                  <a:pt x="11" y="15"/>
                  <a:pt x="11" y="15"/>
                  <a:pt x="11" y="15"/>
                </a:cubicBezTo>
                <a:cubicBezTo>
                  <a:pt x="11" y="13"/>
                  <a:pt x="13" y="11"/>
                  <a:pt x="16" y="11"/>
                </a:cubicBezTo>
                <a:cubicBezTo>
                  <a:pt x="66" y="11"/>
                  <a:pt x="66" y="11"/>
                  <a:pt x="66" y="11"/>
                </a:cubicBezTo>
                <a:cubicBezTo>
                  <a:pt x="68" y="11"/>
                  <a:pt x="71" y="13"/>
                  <a:pt x="71" y="15"/>
                </a:cubicBezTo>
                <a:lnTo>
                  <a:pt x="71" y="57"/>
                </a:lnTo>
                <a:close/>
                <a:moveTo>
                  <a:pt x="92" y="101"/>
                </a:moveTo>
                <a:cubicBezTo>
                  <a:pt x="91" y="98"/>
                  <a:pt x="91" y="98"/>
                  <a:pt x="91" y="98"/>
                </a:cubicBezTo>
                <a:cubicBezTo>
                  <a:pt x="86" y="98"/>
                  <a:pt x="86" y="98"/>
                  <a:pt x="86" y="98"/>
                </a:cubicBezTo>
                <a:cubicBezTo>
                  <a:pt x="84" y="101"/>
                  <a:pt x="84" y="101"/>
                  <a:pt x="84" y="101"/>
                </a:cubicBezTo>
                <a:cubicBezTo>
                  <a:pt x="81" y="101"/>
                  <a:pt x="81" y="101"/>
                  <a:pt x="81" y="101"/>
                </a:cubicBezTo>
                <a:cubicBezTo>
                  <a:pt x="87" y="87"/>
                  <a:pt x="87" y="87"/>
                  <a:pt x="87" y="87"/>
                </a:cubicBezTo>
                <a:cubicBezTo>
                  <a:pt x="90" y="87"/>
                  <a:pt x="90" y="87"/>
                  <a:pt x="90" y="87"/>
                </a:cubicBezTo>
                <a:cubicBezTo>
                  <a:pt x="96" y="101"/>
                  <a:pt x="96" y="101"/>
                  <a:pt x="96" y="101"/>
                </a:cubicBezTo>
                <a:lnTo>
                  <a:pt x="92" y="101"/>
                </a:lnTo>
                <a:close/>
                <a:moveTo>
                  <a:pt x="85" y="49"/>
                </a:moveTo>
                <a:cubicBezTo>
                  <a:pt x="93" y="49"/>
                  <a:pt x="93" y="49"/>
                  <a:pt x="93" y="49"/>
                </a:cubicBezTo>
                <a:cubicBezTo>
                  <a:pt x="94" y="49"/>
                  <a:pt x="95" y="50"/>
                  <a:pt x="95" y="51"/>
                </a:cubicBezTo>
                <a:cubicBezTo>
                  <a:pt x="95" y="59"/>
                  <a:pt x="95" y="59"/>
                  <a:pt x="95" y="59"/>
                </a:cubicBezTo>
                <a:cubicBezTo>
                  <a:pt x="95" y="60"/>
                  <a:pt x="94" y="61"/>
                  <a:pt x="93" y="61"/>
                </a:cubicBezTo>
                <a:cubicBezTo>
                  <a:pt x="85" y="61"/>
                  <a:pt x="85" y="61"/>
                  <a:pt x="85" y="61"/>
                </a:cubicBezTo>
                <a:cubicBezTo>
                  <a:pt x="84" y="61"/>
                  <a:pt x="84" y="60"/>
                  <a:pt x="84" y="59"/>
                </a:cubicBezTo>
                <a:cubicBezTo>
                  <a:pt x="84" y="51"/>
                  <a:pt x="84" y="51"/>
                  <a:pt x="84" y="51"/>
                </a:cubicBezTo>
                <a:cubicBezTo>
                  <a:pt x="84" y="50"/>
                  <a:pt x="84" y="49"/>
                  <a:pt x="85" y="49"/>
                </a:cubicBezTo>
                <a:close/>
                <a:moveTo>
                  <a:pt x="84" y="42"/>
                </a:moveTo>
                <a:cubicBezTo>
                  <a:pt x="84" y="34"/>
                  <a:pt x="84" y="34"/>
                  <a:pt x="84" y="34"/>
                </a:cubicBezTo>
                <a:cubicBezTo>
                  <a:pt x="84" y="33"/>
                  <a:pt x="84" y="32"/>
                  <a:pt x="85" y="32"/>
                </a:cubicBezTo>
                <a:cubicBezTo>
                  <a:pt x="93" y="32"/>
                  <a:pt x="93" y="32"/>
                  <a:pt x="93" y="32"/>
                </a:cubicBezTo>
                <a:cubicBezTo>
                  <a:pt x="94" y="32"/>
                  <a:pt x="95" y="33"/>
                  <a:pt x="95" y="34"/>
                </a:cubicBezTo>
                <a:cubicBezTo>
                  <a:pt x="95" y="42"/>
                  <a:pt x="95" y="42"/>
                  <a:pt x="95" y="42"/>
                </a:cubicBezTo>
                <a:cubicBezTo>
                  <a:pt x="95" y="43"/>
                  <a:pt x="94" y="44"/>
                  <a:pt x="93" y="44"/>
                </a:cubicBezTo>
                <a:cubicBezTo>
                  <a:pt x="85" y="44"/>
                  <a:pt x="85" y="44"/>
                  <a:pt x="85" y="44"/>
                </a:cubicBezTo>
                <a:cubicBezTo>
                  <a:pt x="84" y="44"/>
                  <a:pt x="84" y="43"/>
                  <a:pt x="84" y="42"/>
                </a:cubicBezTo>
                <a:close/>
                <a:moveTo>
                  <a:pt x="85" y="66"/>
                </a:moveTo>
                <a:cubicBezTo>
                  <a:pt x="93" y="66"/>
                  <a:pt x="93" y="66"/>
                  <a:pt x="93" y="66"/>
                </a:cubicBezTo>
                <a:cubicBezTo>
                  <a:pt x="94" y="66"/>
                  <a:pt x="95" y="67"/>
                  <a:pt x="95" y="68"/>
                </a:cubicBezTo>
                <a:cubicBezTo>
                  <a:pt x="95" y="76"/>
                  <a:pt x="95" y="76"/>
                  <a:pt x="95" y="76"/>
                </a:cubicBezTo>
                <a:cubicBezTo>
                  <a:pt x="95" y="77"/>
                  <a:pt x="94" y="78"/>
                  <a:pt x="93" y="78"/>
                </a:cubicBezTo>
                <a:cubicBezTo>
                  <a:pt x="85" y="78"/>
                  <a:pt x="85" y="78"/>
                  <a:pt x="85" y="78"/>
                </a:cubicBezTo>
                <a:cubicBezTo>
                  <a:pt x="84" y="78"/>
                  <a:pt x="84" y="77"/>
                  <a:pt x="84" y="76"/>
                </a:cubicBezTo>
                <a:cubicBezTo>
                  <a:pt x="84" y="68"/>
                  <a:pt x="84" y="68"/>
                  <a:pt x="84" y="68"/>
                </a:cubicBezTo>
                <a:cubicBezTo>
                  <a:pt x="84" y="67"/>
                  <a:pt x="84" y="66"/>
                  <a:pt x="85" y="66"/>
                </a:cubicBezTo>
                <a:close/>
                <a:moveTo>
                  <a:pt x="109" y="90"/>
                </a:moveTo>
                <a:cubicBezTo>
                  <a:pt x="105" y="90"/>
                  <a:pt x="105" y="90"/>
                  <a:pt x="105" y="90"/>
                </a:cubicBezTo>
                <a:cubicBezTo>
                  <a:pt x="105" y="101"/>
                  <a:pt x="105" y="101"/>
                  <a:pt x="105" y="101"/>
                </a:cubicBezTo>
                <a:cubicBezTo>
                  <a:pt x="102" y="101"/>
                  <a:pt x="102" y="101"/>
                  <a:pt x="102" y="101"/>
                </a:cubicBezTo>
                <a:cubicBezTo>
                  <a:pt x="102" y="90"/>
                  <a:pt x="102" y="90"/>
                  <a:pt x="102" y="90"/>
                </a:cubicBezTo>
                <a:cubicBezTo>
                  <a:pt x="98" y="90"/>
                  <a:pt x="98" y="90"/>
                  <a:pt x="98" y="90"/>
                </a:cubicBezTo>
                <a:cubicBezTo>
                  <a:pt x="98" y="87"/>
                  <a:pt x="98" y="87"/>
                  <a:pt x="98" y="87"/>
                </a:cubicBezTo>
                <a:cubicBezTo>
                  <a:pt x="109" y="87"/>
                  <a:pt x="109" y="87"/>
                  <a:pt x="109" y="87"/>
                </a:cubicBezTo>
                <a:lnTo>
                  <a:pt x="109" y="90"/>
                </a:lnTo>
                <a:close/>
                <a:moveTo>
                  <a:pt x="112" y="76"/>
                </a:moveTo>
                <a:cubicBezTo>
                  <a:pt x="112" y="77"/>
                  <a:pt x="111" y="78"/>
                  <a:pt x="110" y="78"/>
                </a:cubicBezTo>
                <a:cubicBezTo>
                  <a:pt x="102" y="78"/>
                  <a:pt x="102" y="78"/>
                  <a:pt x="102" y="78"/>
                </a:cubicBezTo>
                <a:cubicBezTo>
                  <a:pt x="101" y="78"/>
                  <a:pt x="101" y="77"/>
                  <a:pt x="101" y="76"/>
                </a:cubicBezTo>
                <a:cubicBezTo>
                  <a:pt x="101" y="68"/>
                  <a:pt x="101" y="68"/>
                  <a:pt x="101" y="68"/>
                </a:cubicBezTo>
                <a:cubicBezTo>
                  <a:pt x="101" y="67"/>
                  <a:pt x="101" y="66"/>
                  <a:pt x="102" y="66"/>
                </a:cubicBezTo>
                <a:cubicBezTo>
                  <a:pt x="110" y="66"/>
                  <a:pt x="110" y="66"/>
                  <a:pt x="110" y="66"/>
                </a:cubicBezTo>
                <a:cubicBezTo>
                  <a:pt x="111" y="66"/>
                  <a:pt x="112" y="67"/>
                  <a:pt x="112" y="68"/>
                </a:cubicBezTo>
                <a:lnTo>
                  <a:pt x="112" y="76"/>
                </a:lnTo>
                <a:close/>
                <a:moveTo>
                  <a:pt x="112" y="59"/>
                </a:moveTo>
                <a:cubicBezTo>
                  <a:pt x="112" y="60"/>
                  <a:pt x="111" y="61"/>
                  <a:pt x="110" y="61"/>
                </a:cubicBezTo>
                <a:cubicBezTo>
                  <a:pt x="102" y="61"/>
                  <a:pt x="102" y="61"/>
                  <a:pt x="102" y="61"/>
                </a:cubicBezTo>
                <a:cubicBezTo>
                  <a:pt x="101" y="61"/>
                  <a:pt x="101" y="60"/>
                  <a:pt x="101" y="59"/>
                </a:cubicBezTo>
                <a:cubicBezTo>
                  <a:pt x="101" y="51"/>
                  <a:pt x="101" y="51"/>
                  <a:pt x="101" y="51"/>
                </a:cubicBezTo>
                <a:cubicBezTo>
                  <a:pt x="101" y="50"/>
                  <a:pt x="101" y="49"/>
                  <a:pt x="102" y="49"/>
                </a:cubicBezTo>
                <a:cubicBezTo>
                  <a:pt x="110" y="49"/>
                  <a:pt x="110" y="49"/>
                  <a:pt x="110" y="49"/>
                </a:cubicBezTo>
                <a:cubicBezTo>
                  <a:pt x="111" y="49"/>
                  <a:pt x="112" y="50"/>
                  <a:pt x="112" y="51"/>
                </a:cubicBezTo>
                <a:lnTo>
                  <a:pt x="112" y="59"/>
                </a:lnTo>
                <a:close/>
                <a:moveTo>
                  <a:pt x="112" y="42"/>
                </a:moveTo>
                <a:cubicBezTo>
                  <a:pt x="112" y="43"/>
                  <a:pt x="111" y="44"/>
                  <a:pt x="110" y="44"/>
                </a:cubicBezTo>
                <a:cubicBezTo>
                  <a:pt x="102" y="44"/>
                  <a:pt x="102" y="44"/>
                  <a:pt x="102" y="44"/>
                </a:cubicBezTo>
                <a:cubicBezTo>
                  <a:pt x="101" y="44"/>
                  <a:pt x="101" y="43"/>
                  <a:pt x="101" y="42"/>
                </a:cubicBezTo>
                <a:cubicBezTo>
                  <a:pt x="101" y="34"/>
                  <a:pt x="101" y="34"/>
                  <a:pt x="101" y="34"/>
                </a:cubicBezTo>
                <a:cubicBezTo>
                  <a:pt x="101" y="33"/>
                  <a:pt x="101" y="32"/>
                  <a:pt x="102" y="32"/>
                </a:cubicBezTo>
                <a:cubicBezTo>
                  <a:pt x="110" y="32"/>
                  <a:pt x="110" y="32"/>
                  <a:pt x="110" y="32"/>
                </a:cubicBezTo>
                <a:cubicBezTo>
                  <a:pt x="111" y="32"/>
                  <a:pt x="112" y="33"/>
                  <a:pt x="112" y="34"/>
                </a:cubicBezTo>
                <a:lnTo>
                  <a:pt x="112" y="42"/>
                </a:lnTo>
                <a:close/>
                <a:moveTo>
                  <a:pt x="127" y="101"/>
                </a:moveTo>
                <a:cubicBezTo>
                  <a:pt x="124" y="101"/>
                  <a:pt x="124" y="101"/>
                  <a:pt x="124" y="101"/>
                </a:cubicBezTo>
                <a:cubicBezTo>
                  <a:pt x="124" y="90"/>
                  <a:pt x="124" y="90"/>
                  <a:pt x="124" y="90"/>
                </a:cubicBezTo>
                <a:cubicBezTo>
                  <a:pt x="122" y="101"/>
                  <a:pt x="122" y="101"/>
                  <a:pt x="122" y="101"/>
                </a:cubicBezTo>
                <a:cubicBezTo>
                  <a:pt x="119" y="101"/>
                  <a:pt x="119" y="101"/>
                  <a:pt x="119" y="101"/>
                </a:cubicBezTo>
                <a:cubicBezTo>
                  <a:pt x="116" y="90"/>
                  <a:pt x="116" y="90"/>
                  <a:pt x="116" y="90"/>
                </a:cubicBezTo>
                <a:cubicBezTo>
                  <a:pt x="116" y="101"/>
                  <a:pt x="116" y="101"/>
                  <a:pt x="116" y="101"/>
                </a:cubicBezTo>
                <a:cubicBezTo>
                  <a:pt x="113" y="101"/>
                  <a:pt x="113" y="101"/>
                  <a:pt x="113" y="101"/>
                </a:cubicBezTo>
                <a:cubicBezTo>
                  <a:pt x="113" y="87"/>
                  <a:pt x="113" y="87"/>
                  <a:pt x="113" y="87"/>
                </a:cubicBezTo>
                <a:cubicBezTo>
                  <a:pt x="118" y="87"/>
                  <a:pt x="118" y="87"/>
                  <a:pt x="118" y="87"/>
                </a:cubicBezTo>
                <a:cubicBezTo>
                  <a:pt x="120" y="97"/>
                  <a:pt x="120" y="97"/>
                  <a:pt x="120" y="97"/>
                </a:cubicBezTo>
                <a:cubicBezTo>
                  <a:pt x="123" y="87"/>
                  <a:pt x="123" y="87"/>
                  <a:pt x="123" y="87"/>
                </a:cubicBezTo>
                <a:cubicBezTo>
                  <a:pt x="127" y="87"/>
                  <a:pt x="127" y="87"/>
                  <a:pt x="127" y="87"/>
                </a:cubicBezTo>
                <a:lnTo>
                  <a:pt x="127" y="101"/>
                </a:lnTo>
                <a:close/>
                <a:moveTo>
                  <a:pt x="129" y="76"/>
                </a:moveTo>
                <a:cubicBezTo>
                  <a:pt x="129" y="77"/>
                  <a:pt x="128" y="78"/>
                  <a:pt x="127" y="78"/>
                </a:cubicBezTo>
                <a:cubicBezTo>
                  <a:pt x="119" y="78"/>
                  <a:pt x="119" y="78"/>
                  <a:pt x="119" y="78"/>
                </a:cubicBezTo>
                <a:cubicBezTo>
                  <a:pt x="118" y="78"/>
                  <a:pt x="118" y="77"/>
                  <a:pt x="118" y="76"/>
                </a:cubicBezTo>
                <a:cubicBezTo>
                  <a:pt x="118" y="68"/>
                  <a:pt x="118" y="68"/>
                  <a:pt x="118" y="68"/>
                </a:cubicBezTo>
                <a:cubicBezTo>
                  <a:pt x="118" y="67"/>
                  <a:pt x="118" y="66"/>
                  <a:pt x="119" y="66"/>
                </a:cubicBezTo>
                <a:cubicBezTo>
                  <a:pt x="127" y="66"/>
                  <a:pt x="127" y="66"/>
                  <a:pt x="127" y="66"/>
                </a:cubicBezTo>
                <a:cubicBezTo>
                  <a:pt x="128" y="66"/>
                  <a:pt x="129" y="67"/>
                  <a:pt x="129" y="68"/>
                </a:cubicBezTo>
                <a:lnTo>
                  <a:pt x="129" y="76"/>
                </a:lnTo>
                <a:close/>
                <a:moveTo>
                  <a:pt x="129" y="59"/>
                </a:moveTo>
                <a:cubicBezTo>
                  <a:pt x="129" y="60"/>
                  <a:pt x="128" y="61"/>
                  <a:pt x="127" y="61"/>
                </a:cubicBezTo>
                <a:cubicBezTo>
                  <a:pt x="119" y="61"/>
                  <a:pt x="119" y="61"/>
                  <a:pt x="119" y="61"/>
                </a:cubicBezTo>
                <a:cubicBezTo>
                  <a:pt x="118" y="61"/>
                  <a:pt x="118" y="60"/>
                  <a:pt x="118" y="59"/>
                </a:cubicBezTo>
                <a:cubicBezTo>
                  <a:pt x="118" y="51"/>
                  <a:pt x="118" y="51"/>
                  <a:pt x="118" y="51"/>
                </a:cubicBezTo>
                <a:cubicBezTo>
                  <a:pt x="118" y="50"/>
                  <a:pt x="118" y="49"/>
                  <a:pt x="119" y="49"/>
                </a:cubicBezTo>
                <a:cubicBezTo>
                  <a:pt x="127" y="49"/>
                  <a:pt x="127" y="49"/>
                  <a:pt x="127" y="49"/>
                </a:cubicBezTo>
                <a:cubicBezTo>
                  <a:pt x="128" y="49"/>
                  <a:pt x="129" y="50"/>
                  <a:pt x="129" y="51"/>
                </a:cubicBezTo>
                <a:lnTo>
                  <a:pt x="129" y="59"/>
                </a:lnTo>
                <a:close/>
                <a:moveTo>
                  <a:pt x="129" y="42"/>
                </a:moveTo>
                <a:cubicBezTo>
                  <a:pt x="129" y="43"/>
                  <a:pt x="128" y="44"/>
                  <a:pt x="127" y="44"/>
                </a:cubicBezTo>
                <a:cubicBezTo>
                  <a:pt x="119" y="44"/>
                  <a:pt x="119" y="44"/>
                  <a:pt x="119" y="44"/>
                </a:cubicBezTo>
                <a:cubicBezTo>
                  <a:pt x="118" y="44"/>
                  <a:pt x="118" y="43"/>
                  <a:pt x="118" y="42"/>
                </a:cubicBezTo>
                <a:cubicBezTo>
                  <a:pt x="118" y="34"/>
                  <a:pt x="118" y="34"/>
                  <a:pt x="118" y="34"/>
                </a:cubicBezTo>
                <a:cubicBezTo>
                  <a:pt x="118" y="33"/>
                  <a:pt x="118" y="32"/>
                  <a:pt x="119" y="32"/>
                </a:cubicBezTo>
                <a:cubicBezTo>
                  <a:pt x="127" y="32"/>
                  <a:pt x="127" y="32"/>
                  <a:pt x="127" y="32"/>
                </a:cubicBezTo>
                <a:cubicBezTo>
                  <a:pt x="128" y="32"/>
                  <a:pt x="129" y="33"/>
                  <a:pt x="129" y="34"/>
                </a:cubicBezTo>
                <a:lnTo>
                  <a:pt x="129" y="42"/>
                </a:lnTo>
                <a:close/>
                <a:moveTo>
                  <a:pt x="129" y="18"/>
                </a:moveTo>
                <a:cubicBezTo>
                  <a:pt x="129" y="19"/>
                  <a:pt x="128" y="20"/>
                  <a:pt x="127" y="20"/>
                </a:cubicBezTo>
                <a:cubicBezTo>
                  <a:pt x="86" y="20"/>
                  <a:pt x="86" y="20"/>
                  <a:pt x="86" y="20"/>
                </a:cubicBezTo>
                <a:cubicBezTo>
                  <a:pt x="85" y="20"/>
                  <a:pt x="84" y="19"/>
                  <a:pt x="84" y="18"/>
                </a:cubicBezTo>
                <a:cubicBezTo>
                  <a:pt x="84" y="13"/>
                  <a:pt x="84" y="13"/>
                  <a:pt x="84" y="13"/>
                </a:cubicBezTo>
                <a:cubicBezTo>
                  <a:pt x="84" y="12"/>
                  <a:pt x="85" y="11"/>
                  <a:pt x="86" y="11"/>
                </a:cubicBezTo>
                <a:cubicBezTo>
                  <a:pt x="127" y="11"/>
                  <a:pt x="127" y="11"/>
                  <a:pt x="127" y="11"/>
                </a:cubicBezTo>
                <a:cubicBezTo>
                  <a:pt x="128" y="11"/>
                  <a:pt x="129" y="12"/>
                  <a:pt x="129" y="13"/>
                </a:cubicBezTo>
                <a:lnTo>
                  <a:pt x="129" y="18"/>
                </a:lnTo>
                <a:close/>
                <a:moveTo>
                  <a:pt x="88" y="91"/>
                </a:moveTo>
                <a:cubicBezTo>
                  <a:pt x="90" y="96"/>
                  <a:pt x="90" y="96"/>
                  <a:pt x="90" y="96"/>
                </a:cubicBezTo>
                <a:cubicBezTo>
                  <a:pt x="87" y="96"/>
                  <a:pt x="87" y="96"/>
                  <a:pt x="87" y="96"/>
                </a:cubicBezTo>
                <a:lnTo>
                  <a:pt x="88" y="91"/>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89642" tIns="44821" rIns="89642" bIns="44821" numCol="1" anchor="t" anchorCtr="0" compatLnSpc="1"/>
          <a:lstStyle/>
          <a:p>
            <a:pPr defTabSz="913130" fontAlgn="base">
              <a:spcBef>
                <a:spcPct val="0"/>
              </a:spcBef>
              <a:spcAft>
                <a:spcPct val="0"/>
              </a:spcAft>
            </a:pPr>
            <a:endParaRPr lang="zh-CN" altLang="en-US" sz="1765">
              <a:solidFill>
                <a:srgbClr val="505050"/>
              </a:solidFill>
              <a:latin typeface="Segoe UI" panose="020B0502040204020203" pitchFamily="34" charset="0"/>
              <a:ea typeface="MS PGothic" panose="020B0600070205080204" pitchFamily="34" charset="-128"/>
            </a:endParaRPr>
          </a:p>
        </p:txBody>
      </p:sp>
      <p:sp>
        <p:nvSpPr>
          <p:cNvPr id="122" name="Oval 107"/>
          <p:cNvSpPr>
            <a:spLocks noChangeArrowheads="1"/>
          </p:cNvSpPr>
          <p:nvPr/>
        </p:nvSpPr>
        <p:spPr bwMode="auto">
          <a:xfrm>
            <a:off x="10241344" y="4038913"/>
            <a:ext cx="743908" cy="743908"/>
          </a:xfrm>
          <a:prstGeom prst="ellipse">
            <a:avLst/>
          </a:prstGeom>
          <a:solidFill>
            <a:schemeClr val="tx2"/>
          </a:solidFill>
          <a:ln>
            <a:noFill/>
          </a:ln>
          <a:extLst>
            <a:ext uri="{91240B29-F687-4F45-9708-019B960494DF}">
              <a14:hiddenLine xmlns:a14="http://schemas.microsoft.com/office/drawing/2010/main" xmlns="" w="9525">
                <a:solidFill>
                  <a:srgbClr val="000000"/>
                </a:solidFill>
                <a:round/>
              </a14:hiddenLine>
            </a:ext>
          </a:extLst>
        </p:spPr>
        <p:txBody>
          <a:bodyPr vert="horz" wrap="square" lIns="89642" tIns="44821" rIns="89642" bIns="44821" numCol="1" anchor="t" anchorCtr="0" compatLnSpc="1"/>
          <a:lstStyle/>
          <a:p>
            <a:pPr defTabSz="913130" fontAlgn="base">
              <a:spcBef>
                <a:spcPct val="0"/>
              </a:spcBef>
              <a:spcAft>
                <a:spcPct val="0"/>
              </a:spcAft>
            </a:pPr>
            <a:endParaRPr lang="zh-CN" altLang="en-US" sz="1765">
              <a:solidFill>
                <a:srgbClr val="505050"/>
              </a:solidFill>
              <a:latin typeface="Segoe UI" panose="020B0502040204020203" pitchFamily="34" charset="0"/>
              <a:ea typeface="MS PGothic" panose="020B0600070205080204" pitchFamily="34" charset="-128"/>
            </a:endParaRPr>
          </a:p>
        </p:txBody>
      </p:sp>
      <p:sp>
        <p:nvSpPr>
          <p:cNvPr id="192" name="Freeform 177"/>
          <p:cNvSpPr>
            <a:spLocks noEditPoints="1"/>
          </p:cNvSpPr>
          <p:nvPr/>
        </p:nvSpPr>
        <p:spPr bwMode="auto">
          <a:xfrm>
            <a:off x="10418761" y="4206214"/>
            <a:ext cx="387516" cy="409306"/>
          </a:xfrm>
          <a:custGeom>
            <a:avLst/>
            <a:gdLst>
              <a:gd name="T0" fmla="*/ 48 w 125"/>
              <a:gd name="T1" fmla="*/ 132 h 132"/>
              <a:gd name="T2" fmla="*/ 77 w 125"/>
              <a:gd name="T3" fmla="*/ 123 h 132"/>
              <a:gd name="T4" fmla="*/ 48 w 125"/>
              <a:gd name="T5" fmla="*/ 109 h 132"/>
              <a:gd name="T6" fmla="*/ 77 w 125"/>
              <a:gd name="T7" fmla="*/ 119 h 132"/>
              <a:gd name="T8" fmla="*/ 77 w 125"/>
              <a:gd name="T9" fmla="*/ 96 h 132"/>
              <a:gd name="T10" fmla="*/ 48 w 125"/>
              <a:gd name="T11" fmla="*/ 105 h 132"/>
              <a:gd name="T12" fmla="*/ 77 w 125"/>
              <a:gd name="T13" fmla="*/ 96 h 132"/>
              <a:gd name="T14" fmla="*/ 44 w 125"/>
              <a:gd name="T15" fmla="*/ 87 h 132"/>
              <a:gd name="T16" fmla="*/ 81 w 125"/>
              <a:gd name="T17" fmla="*/ 87 h 132"/>
              <a:gd name="T18" fmla="*/ 48 w 125"/>
              <a:gd name="T19" fmla="*/ 69 h 132"/>
              <a:gd name="T20" fmla="*/ 77 w 125"/>
              <a:gd name="T21" fmla="*/ 78 h 132"/>
              <a:gd name="T22" fmla="*/ 77 w 125"/>
              <a:gd name="T23" fmla="*/ 55 h 132"/>
              <a:gd name="T24" fmla="*/ 48 w 125"/>
              <a:gd name="T25" fmla="*/ 65 h 132"/>
              <a:gd name="T26" fmla="*/ 77 w 125"/>
              <a:gd name="T27" fmla="*/ 55 h 132"/>
              <a:gd name="T28" fmla="*/ 44 w 125"/>
              <a:gd name="T29" fmla="*/ 45 h 132"/>
              <a:gd name="T30" fmla="*/ 81 w 125"/>
              <a:gd name="T31" fmla="*/ 45 h 132"/>
              <a:gd name="T32" fmla="*/ 48 w 125"/>
              <a:gd name="T33" fmla="*/ 27 h 132"/>
              <a:gd name="T34" fmla="*/ 77 w 125"/>
              <a:gd name="T35" fmla="*/ 36 h 132"/>
              <a:gd name="T36" fmla="*/ 77 w 125"/>
              <a:gd name="T37" fmla="*/ 13 h 132"/>
              <a:gd name="T38" fmla="*/ 48 w 125"/>
              <a:gd name="T39" fmla="*/ 23 h 132"/>
              <a:gd name="T40" fmla="*/ 77 w 125"/>
              <a:gd name="T41" fmla="*/ 13 h 132"/>
              <a:gd name="T42" fmla="*/ 44 w 125"/>
              <a:gd name="T43" fmla="*/ 5 h 132"/>
              <a:gd name="T44" fmla="*/ 81 w 125"/>
              <a:gd name="T45" fmla="*/ 5 h 132"/>
              <a:gd name="T46" fmla="*/ 4 w 125"/>
              <a:gd name="T47" fmla="*/ 123 h 132"/>
              <a:gd name="T48" fmla="*/ 33 w 125"/>
              <a:gd name="T49" fmla="*/ 132 h 132"/>
              <a:gd name="T50" fmla="*/ 33 w 125"/>
              <a:gd name="T51" fmla="*/ 109 h 132"/>
              <a:gd name="T52" fmla="*/ 4 w 125"/>
              <a:gd name="T53" fmla="*/ 119 h 132"/>
              <a:gd name="T54" fmla="*/ 33 w 125"/>
              <a:gd name="T55" fmla="*/ 109 h 132"/>
              <a:gd name="T56" fmla="*/ 0 w 125"/>
              <a:gd name="T57" fmla="*/ 100 h 132"/>
              <a:gd name="T58" fmla="*/ 37 w 125"/>
              <a:gd name="T59" fmla="*/ 100 h 132"/>
              <a:gd name="T60" fmla="*/ 4 w 125"/>
              <a:gd name="T61" fmla="*/ 82 h 132"/>
              <a:gd name="T62" fmla="*/ 33 w 125"/>
              <a:gd name="T63" fmla="*/ 92 h 132"/>
              <a:gd name="T64" fmla="*/ 33 w 125"/>
              <a:gd name="T65" fmla="*/ 69 h 132"/>
              <a:gd name="T66" fmla="*/ 4 w 125"/>
              <a:gd name="T67" fmla="*/ 78 h 132"/>
              <a:gd name="T68" fmla="*/ 33 w 125"/>
              <a:gd name="T69" fmla="*/ 69 h 132"/>
              <a:gd name="T70" fmla="*/ 0 w 125"/>
              <a:gd name="T71" fmla="*/ 60 h 132"/>
              <a:gd name="T72" fmla="*/ 37 w 125"/>
              <a:gd name="T73" fmla="*/ 60 h 132"/>
              <a:gd name="T74" fmla="*/ 92 w 125"/>
              <a:gd name="T75" fmla="*/ 123 h 132"/>
              <a:gd name="T76" fmla="*/ 121 w 125"/>
              <a:gd name="T77" fmla="*/ 132 h 132"/>
              <a:gd name="T78" fmla="*/ 121 w 125"/>
              <a:gd name="T79" fmla="*/ 109 h 132"/>
              <a:gd name="T80" fmla="*/ 92 w 125"/>
              <a:gd name="T81" fmla="*/ 119 h 132"/>
              <a:gd name="T82" fmla="*/ 121 w 125"/>
              <a:gd name="T83" fmla="*/ 109 h 132"/>
              <a:gd name="T84" fmla="*/ 88 w 125"/>
              <a:gd name="T85" fmla="*/ 100 h 132"/>
              <a:gd name="T86" fmla="*/ 125 w 125"/>
              <a:gd name="T87" fmla="*/ 100 h 132"/>
              <a:gd name="T88" fmla="*/ 121 w 125"/>
              <a:gd name="T89" fmla="*/ 92 h 132"/>
              <a:gd name="T90" fmla="*/ 92 w 125"/>
              <a:gd name="T91" fmla="*/ 8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 h="132">
                <a:moveTo>
                  <a:pt x="81" y="127"/>
                </a:moveTo>
                <a:cubicBezTo>
                  <a:pt x="81" y="130"/>
                  <a:pt x="79" y="132"/>
                  <a:pt x="77" y="132"/>
                </a:cubicBezTo>
                <a:cubicBezTo>
                  <a:pt x="48" y="132"/>
                  <a:pt x="48" y="132"/>
                  <a:pt x="48" y="132"/>
                </a:cubicBezTo>
                <a:cubicBezTo>
                  <a:pt x="46" y="132"/>
                  <a:pt x="44" y="130"/>
                  <a:pt x="44" y="127"/>
                </a:cubicBezTo>
                <a:cubicBezTo>
                  <a:pt x="44" y="125"/>
                  <a:pt x="46" y="123"/>
                  <a:pt x="48" y="123"/>
                </a:cubicBezTo>
                <a:cubicBezTo>
                  <a:pt x="77" y="123"/>
                  <a:pt x="77" y="123"/>
                  <a:pt x="77" y="123"/>
                </a:cubicBezTo>
                <a:cubicBezTo>
                  <a:pt x="79" y="123"/>
                  <a:pt x="81" y="125"/>
                  <a:pt x="81" y="127"/>
                </a:cubicBezTo>
                <a:close/>
                <a:moveTo>
                  <a:pt x="77" y="109"/>
                </a:moveTo>
                <a:cubicBezTo>
                  <a:pt x="48" y="109"/>
                  <a:pt x="48" y="109"/>
                  <a:pt x="48" y="109"/>
                </a:cubicBezTo>
                <a:cubicBezTo>
                  <a:pt x="46" y="109"/>
                  <a:pt x="44" y="111"/>
                  <a:pt x="44" y="114"/>
                </a:cubicBezTo>
                <a:cubicBezTo>
                  <a:pt x="44" y="116"/>
                  <a:pt x="46" y="119"/>
                  <a:pt x="48" y="119"/>
                </a:cubicBezTo>
                <a:cubicBezTo>
                  <a:pt x="77" y="119"/>
                  <a:pt x="77" y="119"/>
                  <a:pt x="77" y="119"/>
                </a:cubicBezTo>
                <a:cubicBezTo>
                  <a:pt x="79" y="119"/>
                  <a:pt x="81" y="116"/>
                  <a:pt x="81" y="114"/>
                </a:cubicBezTo>
                <a:cubicBezTo>
                  <a:pt x="81" y="111"/>
                  <a:pt x="79" y="109"/>
                  <a:pt x="77" y="109"/>
                </a:cubicBezTo>
                <a:close/>
                <a:moveTo>
                  <a:pt x="77" y="96"/>
                </a:moveTo>
                <a:cubicBezTo>
                  <a:pt x="48" y="96"/>
                  <a:pt x="48" y="96"/>
                  <a:pt x="48" y="96"/>
                </a:cubicBezTo>
                <a:cubicBezTo>
                  <a:pt x="46" y="96"/>
                  <a:pt x="44" y="98"/>
                  <a:pt x="44" y="100"/>
                </a:cubicBezTo>
                <a:cubicBezTo>
                  <a:pt x="44" y="103"/>
                  <a:pt x="46" y="105"/>
                  <a:pt x="48" y="105"/>
                </a:cubicBezTo>
                <a:cubicBezTo>
                  <a:pt x="77" y="105"/>
                  <a:pt x="77" y="105"/>
                  <a:pt x="77" y="105"/>
                </a:cubicBezTo>
                <a:cubicBezTo>
                  <a:pt x="79" y="105"/>
                  <a:pt x="81" y="103"/>
                  <a:pt x="81" y="100"/>
                </a:cubicBezTo>
                <a:cubicBezTo>
                  <a:pt x="81" y="98"/>
                  <a:pt x="79" y="96"/>
                  <a:pt x="77" y="96"/>
                </a:cubicBezTo>
                <a:close/>
                <a:moveTo>
                  <a:pt x="77" y="82"/>
                </a:moveTo>
                <a:cubicBezTo>
                  <a:pt x="48" y="82"/>
                  <a:pt x="48" y="82"/>
                  <a:pt x="48" y="82"/>
                </a:cubicBezTo>
                <a:cubicBezTo>
                  <a:pt x="46" y="82"/>
                  <a:pt x="44" y="84"/>
                  <a:pt x="44" y="87"/>
                </a:cubicBezTo>
                <a:cubicBezTo>
                  <a:pt x="44" y="89"/>
                  <a:pt x="46" y="92"/>
                  <a:pt x="48" y="92"/>
                </a:cubicBezTo>
                <a:cubicBezTo>
                  <a:pt x="77" y="92"/>
                  <a:pt x="77" y="92"/>
                  <a:pt x="77" y="92"/>
                </a:cubicBezTo>
                <a:cubicBezTo>
                  <a:pt x="79" y="92"/>
                  <a:pt x="81" y="89"/>
                  <a:pt x="81" y="87"/>
                </a:cubicBezTo>
                <a:cubicBezTo>
                  <a:pt x="81" y="84"/>
                  <a:pt x="79" y="82"/>
                  <a:pt x="77" y="82"/>
                </a:cubicBezTo>
                <a:close/>
                <a:moveTo>
                  <a:pt x="77" y="69"/>
                </a:moveTo>
                <a:cubicBezTo>
                  <a:pt x="48" y="69"/>
                  <a:pt x="48" y="69"/>
                  <a:pt x="48" y="69"/>
                </a:cubicBezTo>
                <a:cubicBezTo>
                  <a:pt x="46" y="69"/>
                  <a:pt x="44" y="71"/>
                  <a:pt x="44" y="73"/>
                </a:cubicBezTo>
                <a:cubicBezTo>
                  <a:pt x="44" y="76"/>
                  <a:pt x="46" y="78"/>
                  <a:pt x="48" y="78"/>
                </a:cubicBezTo>
                <a:cubicBezTo>
                  <a:pt x="77" y="78"/>
                  <a:pt x="77" y="78"/>
                  <a:pt x="77" y="78"/>
                </a:cubicBezTo>
                <a:cubicBezTo>
                  <a:pt x="79" y="78"/>
                  <a:pt x="81" y="76"/>
                  <a:pt x="81" y="73"/>
                </a:cubicBezTo>
                <a:cubicBezTo>
                  <a:pt x="81" y="71"/>
                  <a:pt x="79" y="69"/>
                  <a:pt x="77" y="69"/>
                </a:cubicBezTo>
                <a:close/>
                <a:moveTo>
                  <a:pt x="77" y="55"/>
                </a:moveTo>
                <a:cubicBezTo>
                  <a:pt x="48" y="55"/>
                  <a:pt x="48" y="55"/>
                  <a:pt x="48" y="55"/>
                </a:cubicBezTo>
                <a:cubicBezTo>
                  <a:pt x="46" y="55"/>
                  <a:pt x="44" y="57"/>
                  <a:pt x="44" y="60"/>
                </a:cubicBezTo>
                <a:cubicBezTo>
                  <a:pt x="44" y="63"/>
                  <a:pt x="46" y="65"/>
                  <a:pt x="48" y="65"/>
                </a:cubicBezTo>
                <a:cubicBezTo>
                  <a:pt x="77" y="65"/>
                  <a:pt x="77" y="65"/>
                  <a:pt x="77" y="65"/>
                </a:cubicBezTo>
                <a:cubicBezTo>
                  <a:pt x="79" y="65"/>
                  <a:pt x="81" y="63"/>
                  <a:pt x="81" y="60"/>
                </a:cubicBezTo>
                <a:cubicBezTo>
                  <a:pt x="81" y="57"/>
                  <a:pt x="79" y="55"/>
                  <a:pt x="77" y="55"/>
                </a:cubicBezTo>
                <a:close/>
                <a:moveTo>
                  <a:pt x="77" y="40"/>
                </a:moveTo>
                <a:cubicBezTo>
                  <a:pt x="48" y="40"/>
                  <a:pt x="48" y="40"/>
                  <a:pt x="48" y="40"/>
                </a:cubicBezTo>
                <a:cubicBezTo>
                  <a:pt x="46" y="40"/>
                  <a:pt x="44" y="43"/>
                  <a:pt x="44" y="45"/>
                </a:cubicBezTo>
                <a:cubicBezTo>
                  <a:pt x="44" y="48"/>
                  <a:pt x="46" y="50"/>
                  <a:pt x="48" y="50"/>
                </a:cubicBezTo>
                <a:cubicBezTo>
                  <a:pt x="77" y="50"/>
                  <a:pt x="77" y="50"/>
                  <a:pt x="77" y="50"/>
                </a:cubicBezTo>
                <a:cubicBezTo>
                  <a:pt x="79" y="50"/>
                  <a:pt x="81" y="48"/>
                  <a:pt x="81" y="45"/>
                </a:cubicBezTo>
                <a:cubicBezTo>
                  <a:pt x="81" y="43"/>
                  <a:pt x="79" y="40"/>
                  <a:pt x="77" y="40"/>
                </a:cubicBezTo>
                <a:close/>
                <a:moveTo>
                  <a:pt x="77" y="27"/>
                </a:moveTo>
                <a:cubicBezTo>
                  <a:pt x="48" y="27"/>
                  <a:pt x="48" y="27"/>
                  <a:pt x="48" y="27"/>
                </a:cubicBezTo>
                <a:cubicBezTo>
                  <a:pt x="46" y="27"/>
                  <a:pt x="44" y="29"/>
                  <a:pt x="44" y="32"/>
                </a:cubicBezTo>
                <a:cubicBezTo>
                  <a:pt x="44" y="34"/>
                  <a:pt x="46" y="36"/>
                  <a:pt x="48" y="36"/>
                </a:cubicBezTo>
                <a:cubicBezTo>
                  <a:pt x="77" y="36"/>
                  <a:pt x="77" y="36"/>
                  <a:pt x="77" y="36"/>
                </a:cubicBezTo>
                <a:cubicBezTo>
                  <a:pt x="79" y="36"/>
                  <a:pt x="81" y="34"/>
                  <a:pt x="81" y="32"/>
                </a:cubicBezTo>
                <a:cubicBezTo>
                  <a:pt x="81" y="29"/>
                  <a:pt x="79" y="27"/>
                  <a:pt x="77" y="27"/>
                </a:cubicBezTo>
                <a:close/>
                <a:moveTo>
                  <a:pt x="77" y="13"/>
                </a:moveTo>
                <a:cubicBezTo>
                  <a:pt x="48" y="13"/>
                  <a:pt x="48" y="13"/>
                  <a:pt x="48" y="13"/>
                </a:cubicBezTo>
                <a:cubicBezTo>
                  <a:pt x="46" y="13"/>
                  <a:pt x="44" y="16"/>
                  <a:pt x="44" y="18"/>
                </a:cubicBezTo>
                <a:cubicBezTo>
                  <a:pt x="44" y="21"/>
                  <a:pt x="46" y="23"/>
                  <a:pt x="48" y="23"/>
                </a:cubicBezTo>
                <a:cubicBezTo>
                  <a:pt x="77" y="23"/>
                  <a:pt x="77" y="23"/>
                  <a:pt x="77" y="23"/>
                </a:cubicBezTo>
                <a:cubicBezTo>
                  <a:pt x="79" y="23"/>
                  <a:pt x="81" y="21"/>
                  <a:pt x="81" y="18"/>
                </a:cubicBezTo>
                <a:cubicBezTo>
                  <a:pt x="81" y="16"/>
                  <a:pt x="79" y="13"/>
                  <a:pt x="77" y="13"/>
                </a:cubicBezTo>
                <a:close/>
                <a:moveTo>
                  <a:pt x="77" y="0"/>
                </a:moveTo>
                <a:cubicBezTo>
                  <a:pt x="48" y="0"/>
                  <a:pt x="48" y="0"/>
                  <a:pt x="48" y="0"/>
                </a:cubicBezTo>
                <a:cubicBezTo>
                  <a:pt x="46" y="0"/>
                  <a:pt x="44" y="2"/>
                  <a:pt x="44" y="5"/>
                </a:cubicBezTo>
                <a:cubicBezTo>
                  <a:pt x="44" y="7"/>
                  <a:pt x="46" y="9"/>
                  <a:pt x="48" y="9"/>
                </a:cubicBezTo>
                <a:cubicBezTo>
                  <a:pt x="77" y="9"/>
                  <a:pt x="77" y="9"/>
                  <a:pt x="77" y="9"/>
                </a:cubicBezTo>
                <a:cubicBezTo>
                  <a:pt x="79" y="9"/>
                  <a:pt x="81" y="7"/>
                  <a:pt x="81" y="5"/>
                </a:cubicBezTo>
                <a:cubicBezTo>
                  <a:pt x="81" y="2"/>
                  <a:pt x="79" y="0"/>
                  <a:pt x="77" y="0"/>
                </a:cubicBezTo>
                <a:close/>
                <a:moveTo>
                  <a:pt x="33" y="123"/>
                </a:moveTo>
                <a:cubicBezTo>
                  <a:pt x="4" y="123"/>
                  <a:pt x="4" y="123"/>
                  <a:pt x="4" y="123"/>
                </a:cubicBezTo>
                <a:cubicBezTo>
                  <a:pt x="2" y="123"/>
                  <a:pt x="0" y="125"/>
                  <a:pt x="0" y="127"/>
                </a:cubicBezTo>
                <a:cubicBezTo>
                  <a:pt x="0" y="130"/>
                  <a:pt x="2" y="132"/>
                  <a:pt x="4" y="132"/>
                </a:cubicBezTo>
                <a:cubicBezTo>
                  <a:pt x="33" y="132"/>
                  <a:pt x="33" y="132"/>
                  <a:pt x="33" y="132"/>
                </a:cubicBezTo>
                <a:cubicBezTo>
                  <a:pt x="35" y="132"/>
                  <a:pt x="37" y="130"/>
                  <a:pt x="37" y="127"/>
                </a:cubicBezTo>
                <a:cubicBezTo>
                  <a:pt x="37" y="125"/>
                  <a:pt x="35" y="123"/>
                  <a:pt x="33" y="123"/>
                </a:cubicBezTo>
                <a:close/>
                <a:moveTo>
                  <a:pt x="33" y="109"/>
                </a:moveTo>
                <a:cubicBezTo>
                  <a:pt x="4" y="109"/>
                  <a:pt x="4" y="109"/>
                  <a:pt x="4" y="109"/>
                </a:cubicBezTo>
                <a:cubicBezTo>
                  <a:pt x="2" y="109"/>
                  <a:pt x="0" y="111"/>
                  <a:pt x="0" y="114"/>
                </a:cubicBezTo>
                <a:cubicBezTo>
                  <a:pt x="0" y="116"/>
                  <a:pt x="2" y="119"/>
                  <a:pt x="4" y="119"/>
                </a:cubicBezTo>
                <a:cubicBezTo>
                  <a:pt x="33" y="119"/>
                  <a:pt x="33" y="119"/>
                  <a:pt x="33" y="119"/>
                </a:cubicBezTo>
                <a:cubicBezTo>
                  <a:pt x="35" y="119"/>
                  <a:pt x="37" y="116"/>
                  <a:pt x="37" y="114"/>
                </a:cubicBezTo>
                <a:cubicBezTo>
                  <a:pt x="37" y="111"/>
                  <a:pt x="35" y="109"/>
                  <a:pt x="33" y="109"/>
                </a:cubicBezTo>
                <a:close/>
                <a:moveTo>
                  <a:pt x="33" y="96"/>
                </a:moveTo>
                <a:cubicBezTo>
                  <a:pt x="4" y="96"/>
                  <a:pt x="4" y="96"/>
                  <a:pt x="4" y="96"/>
                </a:cubicBezTo>
                <a:cubicBezTo>
                  <a:pt x="2" y="96"/>
                  <a:pt x="0" y="98"/>
                  <a:pt x="0" y="100"/>
                </a:cubicBezTo>
                <a:cubicBezTo>
                  <a:pt x="0" y="103"/>
                  <a:pt x="2" y="105"/>
                  <a:pt x="4" y="105"/>
                </a:cubicBezTo>
                <a:cubicBezTo>
                  <a:pt x="33" y="105"/>
                  <a:pt x="33" y="105"/>
                  <a:pt x="33" y="105"/>
                </a:cubicBezTo>
                <a:cubicBezTo>
                  <a:pt x="35" y="105"/>
                  <a:pt x="37" y="103"/>
                  <a:pt x="37" y="100"/>
                </a:cubicBezTo>
                <a:cubicBezTo>
                  <a:pt x="37" y="98"/>
                  <a:pt x="35" y="96"/>
                  <a:pt x="33" y="96"/>
                </a:cubicBezTo>
                <a:close/>
                <a:moveTo>
                  <a:pt x="33" y="82"/>
                </a:moveTo>
                <a:cubicBezTo>
                  <a:pt x="4" y="82"/>
                  <a:pt x="4" y="82"/>
                  <a:pt x="4" y="82"/>
                </a:cubicBezTo>
                <a:cubicBezTo>
                  <a:pt x="2" y="82"/>
                  <a:pt x="0" y="84"/>
                  <a:pt x="0" y="87"/>
                </a:cubicBezTo>
                <a:cubicBezTo>
                  <a:pt x="0" y="89"/>
                  <a:pt x="2" y="92"/>
                  <a:pt x="4" y="92"/>
                </a:cubicBezTo>
                <a:cubicBezTo>
                  <a:pt x="33" y="92"/>
                  <a:pt x="33" y="92"/>
                  <a:pt x="33" y="92"/>
                </a:cubicBezTo>
                <a:cubicBezTo>
                  <a:pt x="35" y="92"/>
                  <a:pt x="37" y="89"/>
                  <a:pt x="37" y="87"/>
                </a:cubicBezTo>
                <a:cubicBezTo>
                  <a:pt x="37" y="84"/>
                  <a:pt x="35" y="82"/>
                  <a:pt x="33" y="82"/>
                </a:cubicBezTo>
                <a:close/>
                <a:moveTo>
                  <a:pt x="33" y="69"/>
                </a:moveTo>
                <a:cubicBezTo>
                  <a:pt x="4" y="69"/>
                  <a:pt x="4" y="69"/>
                  <a:pt x="4" y="69"/>
                </a:cubicBezTo>
                <a:cubicBezTo>
                  <a:pt x="2" y="69"/>
                  <a:pt x="0" y="71"/>
                  <a:pt x="0" y="73"/>
                </a:cubicBezTo>
                <a:cubicBezTo>
                  <a:pt x="0" y="76"/>
                  <a:pt x="2" y="78"/>
                  <a:pt x="4" y="78"/>
                </a:cubicBezTo>
                <a:cubicBezTo>
                  <a:pt x="33" y="78"/>
                  <a:pt x="33" y="78"/>
                  <a:pt x="33" y="78"/>
                </a:cubicBezTo>
                <a:cubicBezTo>
                  <a:pt x="35" y="78"/>
                  <a:pt x="37" y="76"/>
                  <a:pt x="37" y="73"/>
                </a:cubicBezTo>
                <a:cubicBezTo>
                  <a:pt x="37" y="71"/>
                  <a:pt x="35" y="69"/>
                  <a:pt x="33" y="69"/>
                </a:cubicBezTo>
                <a:close/>
                <a:moveTo>
                  <a:pt x="33" y="55"/>
                </a:moveTo>
                <a:cubicBezTo>
                  <a:pt x="4" y="55"/>
                  <a:pt x="4" y="55"/>
                  <a:pt x="4" y="55"/>
                </a:cubicBezTo>
                <a:cubicBezTo>
                  <a:pt x="2" y="55"/>
                  <a:pt x="0" y="57"/>
                  <a:pt x="0" y="60"/>
                </a:cubicBezTo>
                <a:cubicBezTo>
                  <a:pt x="0" y="63"/>
                  <a:pt x="2" y="65"/>
                  <a:pt x="4" y="65"/>
                </a:cubicBezTo>
                <a:cubicBezTo>
                  <a:pt x="33" y="65"/>
                  <a:pt x="33" y="65"/>
                  <a:pt x="33" y="65"/>
                </a:cubicBezTo>
                <a:cubicBezTo>
                  <a:pt x="35" y="65"/>
                  <a:pt x="37" y="63"/>
                  <a:pt x="37" y="60"/>
                </a:cubicBezTo>
                <a:cubicBezTo>
                  <a:pt x="37" y="57"/>
                  <a:pt x="35" y="55"/>
                  <a:pt x="33" y="55"/>
                </a:cubicBezTo>
                <a:close/>
                <a:moveTo>
                  <a:pt x="121" y="123"/>
                </a:moveTo>
                <a:cubicBezTo>
                  <a:pt x="92" y="123"/>
                  <a:pt x="92" y="123"/>
                  <a:pt x="92" y="123"/>
                </a:cubicBezTo>
                <a:cubicBezTo>
                  <a:pt x="90" y="123"/>
                  <a:pt x="88" y="125"/>
                  <a:pt x="88" y="127"/>
                </a:cubicBezTo>
                <a:cubicBezTo>
                  <a:pt x="88" y="130"/>
                  <a:pt x="90" y="132"/>
                  <a:pt x="92" y="132"/>
                </a:cubicBezTo>
                <a:cubicBezTo>
                  <a:pt x="121" y="132"/>
                  <a:pt x="121" y="132"/>
                  <a:pt x="121" y="132"/>
                </a:cubicBezTo>
                <a:cubicBezTo>
                  <a:pt x="123" y="132"/>
                  <a:pt x="125" y="130"/>
                  <a:pt x="125" y="127"/>
                </a:cubicBezTo>
                <a:cubicBezTo>
                  <a:pt x="125" y="125"/>
                  <a:pt x="123" y="123"/>
                  <a:pt x="121" y="123"/>
                </a:cubicBezTo>
                <a:close/>
                <a:moveTo>
                  <a:pt x="121" y="109"/>
                </a:moveTo>
                <a:cubicBezTo>
                  <a:pt x="92" y="109"/>
                  <a:pt x="92" y="109"/>
                  <a:pt x="92" y="109"/>
                </a:cubicBezTo>
                <a:cubicBezTo>
                  <a:pt x="90" y="109"/>
                  <a:pt x="88" y="111"/>
                  <a:pt x="88" y="114"/>
                </a:cubicBezTo>
                <a:cubicBezTo>
                  <a:pt x="88" y="116"/>
                  <a:pt x="90" y="119"/>
                  <a:pt x="92" y="119"/>
                </a:cubicBezTo>
                <a:cubicBezTo>
                  <a:pt x="121" y="119"/>
                  <a:pt x="121" y="119"/>
                  <a:pt x="121" y="119"/>
                </a:cubicBezTo>
                <a:cubicBezTo>
                  <a:pt x="123" y="119"/>
                  <a:pt x="125" y="116"/>
                  <a:pt x="125" y="114"/>
                </a:cubicBezTo>
                <a:cubicBezTo>
                  <a:pt x="125" y="111"/>
                  <a:pt x="123" y="109"/>
                  <a:pt x="121" y="109"/>
                </a:cubicBezTo>
                <a:close/>
                <a:moveTo>
                  <a:pt x="121" y="96"/>
                </a:moveTo>
                <a:cubicBezTo>
                  <a:pt x="92" y="96"/>
                  <a:pt x="92" y="96"/>
                  <a:pt x="92" y="96"/>
                </a:cubicBezTo>
                <a:cubicBezTo>
                  <a:pt x="90" y="96"/>
                  <a:pt x="88" y="98"/>
                  <a:pt x="88" y="100"/>
                </a:cubicBezTo>
                <a:cubicBezTo>
                  <a:pt x="88" y="103"/>
                  <a:pt x="90" y="105"/>
                  <a:pt x="92" y="105"/>
                </a:cubicBezTo>
                <a:cubicBezTo>
                  <a:pt x="121" y="105"/>
                  <a:pt x="121" y="105"/>
                  <a:pt x="121" y="105"/>
                </a:cubicBezTo>
                <a:cubicBezTo>
                  <a:pt x="123" y="105"/>
                  <a:pt x="125" y="103"/>
                  <a:pt x="125" y="100"/>
                </a:cubicBezTo>
                <a:cubicBezTo>
                  <a:pt x="125" y="98"/>
                  <a:pt x="123" y="96"/>
                  <a:pt x="121" y="96"/>
                </a:cubicBezTo>
                <a:close/>
                <a:moveTo>
                  <a:pt x="92" y="92"/>
                </a:moveTo>
                <a:cubicBezTo>
                  <a:pt x="121" y="92"/>
                  <a:pt x="121" y="92"/>
                  <a:pt x="121" y="92"/>
                </a:cubicBezTo>
                <a:cubicBezTo>
                  <a:pt x="123" y="92"/>
                  <a:pt x="125" y="89"/>
                  <a:pt x="125" y="87"/>
                </a:cubicBezTo>
                <a:cubicBezTo>
                  <a:pt x="125" y="84"/>
                  <a:pt x="123" y="82"/>
                  <a:pt x="121" y="82"/>
                </a:cubicBezTo>
                <a:cubicBezTo>
                  <a:pt x="92" y="82"/>
                  <a:pt x="92" y="82"/>
                  <a:pt x="92" y="82"/>
                </a:cubicBezTo>
                <a:cubicBezTo>
                  <a:pt x="90" y="82"/>
                  <a:pt x="88" y="84"/>
                  <a:pt x="88" y="87"/>
                </a:cubicBezTo>
                <a:cubicBezTo>
                  <a:pt x="88" y="89"/>
                  <a:pt x="90" y="92"/>
                  <a:pt x="92" y="92"/>
                </a:cubicBezTo>
                <a:close/>
              </a:path>
            </a:pathLst>
          </a:custGeom>
          <a:solidFill>
            <a:schemeClr val="bg1"/>
          </a:solidFill>
          <a:ln>
            <a:noFill/>
          </a:ln>
        </p:spPr>
        <p:txBody>
          <a:bodyPr vert="horz" wrap="square" lIns="89642" tIns="44821" rIns="89642" bIns="44821" numCol="1" anchor="t" anchorCtr="0" compatLnSpc="1"/>
          <a:lstStyle/>
          <a:p>
            <a:pPr defTabSz="913130" fontAlgn="base">
              <a:spcBef>
                <a:spcPct val="0"/>
              </a:spcBef>
              <a:spcAft>
                <a:spcPct val="0"/>
              </a:spcAft>
            </a:pPr>
            <a:endParaRPr lang="zh-CN" altLang="en-US" sz="1765">
              <a:solidFill>
                <a:srgbClr val="505050"/>
              </a:solidFill>
              <a:latin typeface="Segoe UI" panose="020B0502040204020203" pitchFamily="34" charset="0"/>
              <a:ea typeface="MS PGothic" panose="020B0600070205080204" pitchFamily="34" charset="-128"/>
            </a:endParaRPr>
          </a:p>
        </p:txBody>
      </p:sp>
      <p:pic>
        <p:nvPicPr>
          <p:cNvPr id="62" name="图片 61"/>
          <p:cNvPicPr>
            <a:picLocks noChangeAspect="1"/>
          </p:cNvPicPr>
          <p:nvPr/>
        </p:nvPicPr>
        <p:blipFill rotWithShape="1">
          <a:blip r:embed="rId3" cstate="screen"/>
          <a:srcRect/>
          <a:stretch>
            <a:fillRect/>
          </a:stretch>
        </p:blipFill>
        <p:spPr>
          <a:xfrm>
            <a:off x="11127676" y="6219187"/>
            <a:ext cx="908682" cy="443070"/>
          </a:xfrm>
          <a:prstGeom prst="rect">
            <a:avLst/>
          </a:prstGeom>
        </p:spPr>
      </p:pic>
    </p:spTree>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3"/>
          <p:cNvSpPr txBox="1">
            <a:spLocks noChangeArrowheads="1"/>
          </p:cNvSpPr>
          <p:nvPr/>
        </p:nvSpPr>
        <p:spPr>
          <a:xfrm>
            <a:off x="451948" y="185375"/>
            <a:ext cx="11065866" cy="503616"/>
          </a:xfrm>
          <a:prstGeom prst="rect">
            <a:avLst/>
          </a:prstGeom>
          <a:noFill/>
          <a:ln w="9525">
            <a:noFill/>
            <a:miter lim="800000"/>
          </a:ln>
        </p:spPr>
        <p:txBody>
          <a:bodyPr vert="horz" wrap="square" lIns="0" tIns="0" rIns="0" bIns="0" numCol="1" anchor="ctr" anchorCtr="0" compatLnSpc="1"/>
          <a:lstStyle>
            <a:lvl1pPr algn="l" defTabSz="931545" rtl="0" fontAlgn="base">
              <a:lnSpc>
                <a:spcPct val="90000"/>
              </a:lnSpc>
              <a:spcBef>
                <a:spcPct val="0"/>
              </a:spcBef>
              <a:spcAft>
                <a:spcPct val="0"/>
              </a:spcAft>
              <a:defRPr lang="en-US" sz="5400" kern="1200" spc="-102" dirty="0">
                <a:ln w="3175">
                  <a:noFill/>
                </a:ln>
                <a:gradFill>
                  <a:gsLst>
                    <a:gs pos="1250">
                      <a:schemeClr val="tx1"/>
                    </a:gs>
                    <a:gs pos="100000">
                      <a:schemeClr val="tx1"/>
                    </a:gs>
                  </a:gsLst>
                  <a:lin ang="5400000" scaled="0"/>
                </a:gradFill>
                <a:latin typeface="+mj-lt"/>
                <a:ea typeface="MS PGothic" panose="020B0600070205080204" pitchFamily="34" charset="-128"/>
                <a:cs typeface="Segoe UI" panose="020B0502040204020203" pitchFamily="34" charset="0"/>
              </a:defRPr>
            </a:lvl1pPr>
            <a:lvl2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2pPr>
            <a:lvl3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3pPr>
            <a:lvl4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4pPr>
            <a:lvl5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5pPr>
            <a:lvl6pPr marL="4572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6pPr>
            <a:lvl7pPr marL="9144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7pPr>
            <a:lvl8pPr marL="13716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8pPr>
            <a:lvl9pPr marL="18288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9pPr>
          </a:lstStyle>
          <a:p>
            <a:pPr>
              <a:defRPr/>
            </a:pPr>
            <a:r>
              <a:rPr lang="zh-CN" altLang="en-US" sz="2180" b="1" dirty="0" smtClean="0">
                <a:solidFill>
                  <a:schemeClr val="tx1"/>
                </a:solidFill>
                <a:latin typeface="微软雅黑" panose="020B0503020204020204" pitchFamily="34" charset="-122"/>
                <a:ea typeface="微软雅黑" panose="020B0503020204020204" pitchFamily="34" charset="-122"/>
              </a:rPr>
              <a:t>经销商管理业务场景及业务价值</a:t>
            </a:r>
          </a:p>
        </p:txBody>
      </p:sp>
      <p:pic>
        <p:nvPicPr>
          <p:cNvPr id="62" name="图片 61"/>
          <p:cNvPicPr>
            <a:picLocks noChangeAspect="1"/>
          </p:cNvPicPr>
          <p:nvPr/>
        </p:nvPicPr>
        <p:blipFill rotWithShape="1">
          <a:blip r:embed="rId17" cstate="screen"/>
          <a:srcRect/>
          <a:stretch>
            <a:fillRect/>
          </a:stretch>
        </p:blipFill>
        <p:spPr>
          <a:xfrm>
            <a:off x="11127676" y="6219187"/>
            <a:ext cx="908682" cy="443070"/>
          </a:xfrm>
          <a:prstGeom prst="rect">
            <a:avLst/>
          </a:prstGeom>
        </p:spPr>
      </p:pic>
      <p:grpSp>
        <p:nvGrpSpPr>
          <p:cNvPr id="42" name="组合 41"/>
          <p:cNvGrpSpPr/>
          <p:nvPr/>
        </p:nvGrpSpPr>
        <p:grpSpPr>
          <a:xfrm>
            <a:off x="5281295" y="974725"/>
            <a:ext cx="1981200" cy="1490345"/>
            <a:chOff x="726" y="3494"/>
            <a:chExt cx="3120" cy="2347"/>
          </a:xfrm>
        </p:grpSpPr>
        <p:sp>
          <p:nvSpPr>
            <p:cNvPr id="43" name="Rectangle 3"/>
            <p:cNvSpPr txBox="1">
              <a:spLocks noChangeArrowheads="1"/>
            </p:cNvSpPr>
            <p:nvPr/>
          </p:nvSpPr>
          <p:spPr>
            <a:xfrm>
              <a:off x="726" y="3494"/>
              <a:ext cx="3120" cy="649"/>
            </a:xfrm>
            <a:prstGeom prst="rect">
              <a:avLst/>
            </a:prstGeom>
            <a:solidFill>
              <a:srgbClr val="FF0000"/>
            </a:solidFill>
            <a:ln w="9525">
              <a:noFill/>
              <a:miter lim="800000"/>
            </a:ln>
          </p:spPr>
          <p:txBody>
            <a:bodyPr vert="horz" wrap="square" lIns="0" tIns="0" rIns="0" bIns="0" numCol="1" anchor="ctr" anchorCtr="0" compatLnSpc="1"/>
            <a:lstStyle>
              <a:lvl1pPr algn="l" defTabSz="931545" rtl="0" fontAlgn="base">
                <a:lnSpc>
                  <a:spcPct val="90000"/>
                </a:lnSpc>
                <a:spcBef>
                  <a:spcPct val="0"/>
                </a:spcBef>
                <a:spcAft>
                  <a:spcPct val="0"/>
                </a:spcAft>
                <a:defRPr lang="en-US" sz="5400" kern="1200" spc="-102" dirty="0">
                  <a:ln w="3175">
                    <a:noFill/>
                  </a:ln>
                  <a:gradFill>
                    <a:gsLst>
                      <a:gs pos="1250">
                        <a:schemeClr val="tx1"/>
                      </a:gs>
                      <a:gs pos="100000">
                        <a:schemeClr val="tx1"/>
                      </a:gs>
                    </a:gsLst>
                    <a:lin ang="5400000" scaled="0"/>
                  </a:gradFill>
                  <a:latin typeface="+mj-lt"/>
                  <a:ea typeface="MS PGothic" panose="020B0600070205080204" pitchFamily="34" charset="-128"/>
                  <a:cs typeface="Segoe UI" panose="020B0502040204020203" pitchFamily="34" charset="0"/>
                </a:defRPr>
              </a:lvl1pPr>
              <a:lvl2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2pPr>
              <a:lvl3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3pPr>
              <a:lvl4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4pPr>
              <a:lvl5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5pPr>
              <a:lvl6pPr marL="4572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6pPr>
              <a:lvl7pPr marL="9144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7pPr>
              <a:lvl8pPr marL="13716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8pPr>
              <a:lvl9pPr marL="18288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9pPr>
            </a:lstStyle>
            <a:p>
              <a:pPr marL="0" indent="0" algn="ctr">
                <a:lnSpc>
                  <a:spcPct val="90000"/>
                </a:lnSpc>
                <a:buFont typeface="Wingdings" panose="05000000000000000000" charset="0"/>
                <a:buNone/>
                <a:defRPr/>
              </a:pPr>
              <a:r>
                <a:rPr lang="zh-CN" altLang="en-US" sz="1600" b="1" dirty="0">
                  <a:solidFill>
                    <a:schemeClr val="bg1"/>
                  </a:solidFill>
                  <a:latin typeface="微软雅黑" panose="020B0503020204020204" pitchFamily="34" charset="-122"/>
                  <a:ea typeface="微软雅黑" panose="020B0503020204020204" pitchFamily="34" charset="-122"/>
                  <a:cs typeface="+mn-cs"/>
                </a:rPr>
                <a:t>线上询报价</a:t>
              </a:r>
            </a:p>
          </p:txBody>
        </p:sp>
        <p:sp>
          <p:nvSpPr>
            <p:cNvPr id="44" name="Rectangle 3"/>
            <p:cNvSpPr txBox="1">
              <a:spLocks noChangeArrowheads="1"/>
            </p:cNvSpPr>
            <p:nvPr/>
          </p:nvSpPr>
          <p:spPr>
            <a:xfrm>
              <a:off x="726" y="4143"/>
              <a:ext cx="3120" cy="1699"/>
            </a:xfrm>
            <a:prstGeom prst="rect">
              <a:avLst/>
            </a:prstGeom>
            <a:noFill/>
            <a:ln w="9525">
              <a:noFill/>
              <a:miter lim="800000"/>
            </a:ln>
          </p:spPr>
          <p:txBody>
            <a:bodyPr vert="horz" wrap="square" lIns="0" tIns="0" rIns="0" bIns="0" numCol="1" anchor="ctr" anchorCtr="0" compatLnSpc="1"/>
            <a:lstStyle>
              <a:lvl1pPr algn="l" defTabSz="931545" rtl="0" fontAlgn="base">
                <a:lnSpc>
                  <a:spcPct val="90000"/>
                </a:lnSpc>
                <a:spcBef>
                  <a:spcPct val="0"/>
                </a:spcBef>
                <a:spcAft>
                  <a:spcPct val="0"/>
                </a:spcAft>
                <a:defRPr lang="en-US" sz="5400" kern="1200" spc="-102" dirty="0">
                  <a:ln w="3175">
                    <a:noFill/>
                  </a:ln>
                  <a:gradFill>
                    <a:gsLst>
                      <a:gs pos="1250">
                        <a:schemeClr val="tx1"/>
                      </a:gs>
                      <a:gs pos="100000">
                        <a:schemeClr val="tx1"/>
                      </a:gs>
                    </a:gsLst>
                    <a:lin ang="5400000" scaled="0"/>
                  </a:gradFill>
                  <a:latin typeface="+mj-lt"/>
                  <a:ea typeface="MS PGothic" panose="020B0600070205080204" pitchFamily="34" charset="-128"/>
                  <a:cs typeface="Segoe UI" panose="020B0502040204020203" pitchFamily="34" charset="0"/>
                </a:defRPr>
              </a:lvl1pPr>
              <a:lvl2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2pPr>
              <a:lvl3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3pPr>
              <a:lvl4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4pPr>
              <a:lvl5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5pPr>
              <a:lvl6pPr marL="4572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6pPr>
              <a:lvl7pPr marL="9144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7pPr>
              <a:lvl8pPr marL="13716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8pPr>
              <a:lvl9pPr marL="18288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9pPr>
            </a:lstStyle>
            <a:p>
              <a:pPr marL="0" indent="0" algn="l">
                <a:lnSpc>
                  <a:spcPct val="90000"/>
                </a:lnSpc>
                <a:buFont typeface="Wingdings" panose="05000000000000000000" charset="0"/>
                <a:buNone/>
                <a:defRPr/>
              </a:pPr>
              <a:r>
                <a:rPr lang="zh-CN" altLang="en-US" sz="1600" dirty="0">
                  <a:solidFill>
                    <a:schemeClr val="tx1">
                      <a:lumMod val="60000"/>
                      <a:lumOff val="40000"/>
                    </a:schemeClr>
                  </a:solidFill>
                  <a:latin typeface="微软雅黑" panose="020B0503020204020204" pitchFamily="34" charset="-122"/>
                  <a:ea typeface="微软雅黑" panose="020B0503020204020204" pitchFamily="34" charset="-122"/>
                  <a:cs typeface="+mn-cs"/>
                </a:rPr>
                <a:t>经销商可直接登录提交询报价单，改变传统报价方式</a:t>
              </a:r>
            </a:p>
          </p:txBody>
        </p:sp>
      </p:grpSp>
      <p:grpSp>
        <p:nvGrpSpPr>
          <p:cNvPr id="45" name="组合 44"/>
          <p:cNvGrpSpPr/>
          <p:nvPr/>
        </p:nvGrpSpPr>
        <p:grpSpPr>
          <a:xfrm>
            <a:off x="1530350" y="2053590"/>
            <a:ext cx="1995170" cy="1490980"/>
            <a:chOff x="726" y="3494"/>
            <a:chExt cx="3142" cy="2348"/>
          </a:xfrm>
        </p:grpSpPr>
        <p:sp>
          <p:nvSpPr>
            <p:cNvPr id="46" name="Rectangle 3"/>
            <p:cNvSpPr txBox="1">
              <a:spLocks noChangeArrowheads="1"/>
            </p:cNvSpPr>
            <p:nvPr/>
          </p:nvSpPr>
          <p:spPr>
            <a:xfrm>
              <a:off x="748" y="3494"/>
              <a:ext cx="3120" cy="649"/>
            </a:xfrm>
            <a:prstGeom prst="rect">
              <a:avLst/>
            </a:prstGeom>
            <a:solidFill>
              <a:srgbClr val="FF0000"/>
            </a:solidFill>
            <a:ln w="9525">
              <a:noFill/>
              <a:miter lim="800000"/>
            </a:ln>
          </p:spPr>
          <p:txBody>
            <a:bodyPr vert="horz" wrap="square" lIns="0" tIns="0" rIns="0" bIns="0" numCol="1" anchor="ctr" anchorCtr="0" compatLnSpc="1"/>
            <a:lstStyle>
              <a:lvl1pPr algn="l" defTabSz="931545" rtl="0" fontAlgn="base">
                <a:lnSpc>
                  <a:spcPct val="90000"/>
                </a:lnSpc>
                <a:spcBef>
                  <a:spcPct val="0"/>
                </a:spcBef>
                <a:spcAft>
                  <a:spcPct val="0"/>
                </a:spcAft>
                <a:defRPr lang="en-US" sz="5400" kern="1200" spc="-102" dirty="0">
                  <a:ln w="3175">
                    <a:noFill/>
                  </a:ln>
                  <a:gradFill>
                    <a:gsLst>
                      <a:gs pos="1250">
                        <a:schemeClr val="tx1"/>
                      </a:gs>
                      <a:gs pos="100000">
                        <a:schemeClr val="tx1"/>
                      </a:gs>
                    </a:gsLst>
                    <a:lin ang="5400000" scaled="0"/>
                  </a:gradFill>
                  <a:latin typeface="+mj-lt"/>
                  <a:ea typeface="MS PGothic" panose="020B0600070205080204" pitchFamily="34" charset="-128"/>
                  <a:cs typeface="Segoe UI" panose="020B0502040204020203" pitchFamily="34" charset="0"/>
                </a:defRPr>
              </a:lvl1pPr>
              <a:lvl2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2pPr>
              <a:lvl3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3pPr>
              <a:lvl4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4pPr>
              <a:lvl5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5pPr>
              <a:lvl6pPr marL="4572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6pPr>
              <a:lvl7pPr marL="9144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7pPr>
              <a:lvl8pPr marL="13716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8pPr>
              <a:lvl9pPr marL="18288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9pPr>
            </a:lstStyle>
            <a:p>
              <a:pPr marL="0" indent="0" algn="ctr">
                <a:lnSpc>
                  <a:spcPct val="90000"/>
                </a:lnSpc>
                <a:buFont typeface="Wingdings" panose="05000000000000000000" charset="0"/>
                <a:buNone/>
                <a:defRPr/>
              </a:pPr>
              <a:r>
                <a:rPr lang="zh-CN" altLang="en-US" sz="1600" b="1" dirty="0">
                  <a:solidFill>
                    <a:schemeClr val="bg1"/>
                  </a:solidFill>
                  <a:latin typeface="微软雅黑" panose="020B0503020204020204" pitchFamily="34" charset="-122"/>
                  <a:ea typeface="微软雅黑" panose="020B0503020204020204" pitchFamily="34" charset="-122"/>
                  <a:cs typeface="+mn-cs"/>
                </a:rPr>
                <a:t>自助开单</a:t>
              </a:r>
            </a:p>
          </p:txBody>
        </p:sp>
        <p:sp>
          <p:nvSpPr>
            <p:cNvPr id="47" name="Rectangle 3"/>
            <p:cNvSpPr txBox="1">
              <a:spLocks noChangeArrowheads="1"/>
            </p:cNvSpPr>
            <p:nvPr/>
          </p:nvSpPr>
          <p:spPr>
            <a:xfrm>
              <a:off x="726" y="4143"/>
              <a:ext cx="3120" cy="1699"/>
            </a:xfrm>
            <a:prstGeom prst="rect">
              <a:avLst/>
            </a:prstGeom>
            <a:noFill/>
            <a:ln w="9525">
              <a:noFill/>
              <a:miter lim="800000"/>
            </a:ln>
          </p:spPr>
          <p:txBody>
            <a:bodyPr vert="horz" wrap="square" lIns="0" tIns="0" rIns="0" bIns="0" numCol="1" anchor="ctr" anchorCtr="0" compatLnSpc="1"/>
            <a:lstStyle>
              <a:lvl1pPr algn="l" defTabSz="931545" rtl="0" fontAlgn="base">
                <a:lnSpc>
                  <a:spcPct val="90000"/>
                </a:lnSpc>
                <a:spcBef>
                  <a:spcPct val="0"/>
                </a:spcBef>
                <a:spcAft>
                  <a:spcPct val="0"/>
                </a:spcAft>
                <a:defRPr lang="en-US" sz="5400" kern="1200" spc="-102" dirty="0">
                  <a:ln w="3175">
                    <a:noFill/>
                  </a:ln>
                  <a:gradFill>
                    <a:gsLst>
                      <a:gs pos="1250">
                        <a:schemeClr val="tx1"/>
                      </a:gs>
                      <a:gs pos="100000">
                        <a:schemeClr val="tx1"/>
                      </a:gs>
                    </a:gsLst>
                    <a:lin ang="5400000" scaled="0"/>
                  </a:gradFill>
                  <a:latin typeface="+mj-lt"/>
                  <a:ea typeface="MS PGothic" panose="020B0600070205080204" pitchFamily="34" charset="-128"/>
                  <a:cs typeface="Segoe UI" panose="020B0502040204020203" pitchFamily="34" charset="0"/>
                </a:defRPr>
              </a:lvl1pPr>
              <a:lvl2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2pPr>
              <a:lvl3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3pPr>
              <a:lvl4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4pPr>
              <a:lvl5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5pPr>
              <a:lvl6pPr marL="4572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6pPr>
              <a:lvl7pPr marL="9144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7pPr>
              <a:lvl8pPr marL="13716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8pPr>
              <a:lvl9pPr marL="18288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9pPr>
            </a:lstStyle>
            <a:p>
              <a:pPr marL="0" indent="0" algn="l">
                <a:lnSpc>
                  <a:spcPct val="90000"/>
                </a:lnSpc>
                <a:buFont typeface="Wingdings" panose="05000000000000000000" charset="0"/>
                <a:buNone/>
                <a:defRPr/>
              </a:pPr>
              <a:r>
                <a:rPr lang="zh-CN" altLang="en-US" sz="1600" dirty="0">
                  <a:solidFill>
                    <a:schemeClr val="tx1">
                      <a:lumMod val="60000"/>
                      <a:lumOff val="40000"/>
                    </a:schemeClr>
                  </a:solidFill>
                  <a:latin typeface="微软雅黑" panose="020B0503020204020204" pitchFamily="34" charset="-122"/>
                  <a:ea typeface="微软雅黑" panose="020B0503020204020204" pitchFamily="34" charset="-122"/>
                  <a:cs typeface="+mn-cs"/>
                </a:rPr>
                <a:t>根据业务需求，登录系统自助下单，通过设定审批流业务员进行订单确认</a:t>
              </a:r>
            </a:p>
          </p:txBody>
        </p:sp>
      </p:grpSp>
      <p:grpSp>
        <p:nvGrpSpPr>
          <p:cNvPr id="48" name="组合 47"/>
          <p:cNvGrpSpPr/>
          <p:nvPr/>
        </p:nvGrpSpPr>
        <p:grpSpPr>
          <a:xfrm>
            <a:off x="1530350" y="4136390"/>
            <a:ext cx="1981200" cy="1490345"/>
            <a:chOff x="726" y="3494"/>
            <a:chExt cx="3120" cy="2347"/>
          </a:xfrm>
        </p:grpSpPr>
        <p:sp>
          <p:nvSpPr>
            <p:cNvPr id="49" name="Rectangle 3"/>
            <p:cNvSpPr txBox="1">
              <a:spLocks noChangeArrowheads="1"/>
            </p:cNvSpPr>
            <p:nvPr/>
          </p:nvSpPr>
          <p:spPr>
            <a:xfrm>
              <a:off x="726" y="3494"/>
              <a:ext cx="3120" cy="649"/>
            </a:xfrm>
            <a:prstGeom prst="rect">
              <a:avLst/>
            </a:prstGeom>
            <a:solidFill>
              <a:srgbClr val="FF0000"/>
            </a:solidFill>
            <a:ln w="9525">
              <a:noFill/>
              <a:miter lim="800000"/>
            </a:ln>
          </p:spPr>
          <p:txBody>
            <a:bodyPr vert="horz" wrap="square" lIns="0" tIns="0" rIns="0" bIns="0" numCol="1" anchor="ctr" anchorCtr="0" compatLnSpc="1"/>
            <a:lstStyle>
              <a:lvl1pPr algn="l" defTabSz="931545" rtl="0" fontAlgn="base">
                <a:lnSpc>
                  <a:spcPct val="90000"/>
                </a:lnSpc>
                <a:spcBef>
                  <a:spcPct val="0"/>
                </a:spcBef>
                <a:spcAft>
                  <a:spcPct val="0"/>
                </a:spcAft>
                <a:defRPr lang="en-US" sz="5400" kern="1200" spc="-102" dirty="0">
                  <a:ln w="3175">
                    <a:noFill/>
                  </a:ln>
                  <a:gradFill>
                    <a:gsLst>
                      <a:gs pos="1250">
                        <a:schemeClr val="tx1"/>
                      </a:gs>
                      <a:gs pos="100000">
                        <a:schemeClr val="tx1"/>
                      </a:gs>
                    </a:gsLst>
                    <a:lin ang="5400000" scaled="0"/>
                  </a:gradFill>
                  <a:latin typeface="+mj-lt"/>
                  <a:ea typeface="MS PGothic" panose="020B0600070205080204" pitchFamily="34" charset="-128"/>
                  <a:cs typeface="Segoe UI" panose="020B0502040204020203" pitchFamily="34" charset="0"/>
                </a:defRPr>
              </a:lvl1pPr>
              <a:lvl2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2pPr>
              <a:lvl3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3pPr>
              <a:lvl4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4pPr>
              <a:lvl5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5pPr>
              <a:lvl6pPr marL="4572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6pPr>
              <a:lvl7pPr marL="9144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7pPr>
              <a:lvl8pPr marL="13716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8pPr>
              <a:lvl9pPr marL="18288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9pPr>
            </a:lstStyle>
            <a:p>
              <a:pPr marL="0" indent="0" algn="ctr">
                <a:lnSpc>
                  <a:spcPct val="90000"/>
                </a:lnSpc>
                <a:buFont typeface="Wingdings" panose="05000000000000000000" charset="0"/>
                <a:buNone/>
                <a:defRPr/>
              </a:pPr>
              <a:r>
                <a:rPr lang="zh-CN" altLang="en-US" sz="1600" b="1" dirty="0">
                  <a:solidFill>
                    <a:schemeClr val="bg1"/>
                  </a:solidFill>
                  <a:latin typeface="微软雅黑" panose="020B0503020204020204" pitchFamily="34" charset="-122"/>
                  <a:ea typeface="微软雅黑" panose="020B0503020204020204" pitchFamily="34" charset="-122"/>
                  <a:cs typeface="+mn-cs"/>
                </a:rPr>
                <a:t>渠道业务管理</a:t>
              </a:r>
            </a:p>
          </p:txBody>
        </p:sp>
        <p:sp>
          <p:nvSpPr>
            <p:cNvPr id="50" name="Rectangle 3"/>
            <p:cNvSpPr txBox="1">
              <a:spLocks noChangeArrowheads="1"/>
            </p:cNvSpPr>
            <p:nvPr/>
          </p:nvSpPr>
          <p:spPr>
            <a:xfrm>
              <a:off x="726" y="4143"/>
              <a:ext cx="3120" cy="1699"/>
            </a:xfrm>
            <a:prstGeom prst="rect">
              <a:avLst/>
            </a:prstGeom>
            <a:noFill/>
            <a:ln w="9525">
              <a:noFill/>
              <a:miter lim="800000"/>
            </a:ln>
          </p:spPr>
          <p:txBody>
            <a:bodyPr vert="horz" wrap="square" lIns="0" tIns="0" rIns="0" bIns="0" numCol="1" anchor="ctr" anchorCtr="0" compatLnSpc="1"/>
            <a:lstStyle>
              <a:lvl1pPr algn="l" defTabSz="931545" rtl="0" fontAlgn="base">
                <a:lnSpc>
                  <a:spcPct val="90000"/>
                </a:lnSpc>
                <a:spcBef>
                  <a:spcPct val="0"/>
                </a:spcBef>
                <a:spcAft>
                  <a:spcPct val="0"/>
                </a:spcAft>
                <a:defRPr lang="en-US" sz="5400" kern="1200" spc="-102" dirty="0">
                  <a:ln w="3175">
                    <a:noFill/>
                  </a:ln>
                  <a:gradFill>
                    <a:gsLst>
                      <a:gs pos="1250">
                        <a:schemeClr val="tx1"/>
                      </a:gs>
                      <a:gs pos="100000">
                        <a:schemeClr val="tx1"/>
                      </a:gs>
                    </a:gsLst>
                    <a:lin ang="5400000" scaled="0"/>
                  </a:gradFill>
                  <a:latin typeface="+mj-lt"/>
                  <a:ea typeface="MS PGothic" panose="020B0600070205080204" pitchFamily="34" charset="-128"/>
                  <a:cs typeface="Segoe UI" panose="020B0502040204020203" pitchFamily="34" charset="0"/>
                </a:defRPr>
              </a:lvl1pPr>
              <a:lvl2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2pPr>
              <a:lvl3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3pPr>
              <a:lvl4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4pPr>
              <a:lvl5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5pPr>
              <a:lvl6pPr marL="4572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6pPr>
              <a:lvl7pPr marL="9144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7pPr>
              <a:lvl8pPr marL="13716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8pPr>
              <a:lvl9pPr marL="18288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9pPr>
            </a:lstStyle>
            <a:p>
              <a:pPr marL="0" indent="0" algn="l">
                <a:lnSpc>
                  <a:spcPct val="90000"/>
                </a:lnSpc>
                <a:buFont typeface="Wingdings" panose="05000000000000000000" charset="0"/>
                <a:buNone/>
                <a:defRPr/>
              </a:pPr>
              <a:r>
                <a:rPr lang="zh-CN" altLang="en-US" sz="1600" dirty="0">
                  <a:solidFill>
                    <a:schemeClr val="tx1">
                      <a:lumMod val="60000"/>
                      <a:lumOff val="40000"/>
                    </a:schemeClr>
                  </a:solidFill>
                  <a:latin typeface="微软雅黑" panose="020B0503020204020204" pitchFamily="34" charset="-122"/>
                  <a:ea typeface="微软雅黑" panose="020B0503020204020204" pitchFamily="34" charset="-122"/>
                  <a:cs typeface="+mn-cs"/>
                </a:rPr>
                <a:t>根据经销商级别设定不同渠道类型、价格政策、促销政策及返点规则</a:t>
              </a:r>
            </a:p>
          </p:txBody>
        </p:sp>
      </p:grpSp>
      <p:grpSp>
        <p:nvGrpSpPr>
          <p:cNvPr id="51" name="组合 50"/>
          <p:cNvGrpSpPr/>
          <p:nvPr/>
        </p:nvGrpSpPr>
        <p:grpSpPr>
          <a:xfrm>
            <a:off x="8668385" y="2129155"/>
            <a:ext cx="1981200" cy="1490345"/>
            <a:chOff x="726" y="3494"/>
            <a:chExt cx="3120" cy="2347"/>
          </a:xfrm>
        </p:grpSpPr>
        <p:sp>
          <p:nvSpPr>
            <p:cNvPr id="52" name="Rectangle 3"/>
            <p:cNvSpPr txBox="1">
              <a:spLocks noChangeArrowheads="1"/>
            </p:cNvSpPr>
            <p:nvPr/>
          </p:nvSpPr>
          <p:spPr>
            <a:xfrm>
              <a:off x="726" y="3494"/>
              <a:ext cx="3120" cy="649"/>
            </a:xfrm>
            <a:prstGeom prst="rect">
              <a:avLst/>
            </a:prstGeom>
            <a:solidFill>
              <a:srgbClr val="FF0000"/>
            </a:solidFill>
            <a:ln w="9525">
              <a:noFill/>
              <a:miter lim="800000"/>
            </a:ln>
          </p:spPr>
          <p:txBody>
            <a:bodyPr vert="horz" wrap="square" lIns="0" tIns="0" rIns="0" bIns="0" numCol="1" anchor="ctr" anchorCtr="0" compatLnSpc="1"/>
            <a:lstStyle>
              <a:lvl1pPr algn="l" defTabSz="931545" rtl="0" fontAlgn="base">
                <a:lnSpc>
                  <a:spcPct val="90000"/>
                </a:lnSpc>
                <a:spcBef>
                  <a:spcPct val="0"/>
                </a:spcBef>
                <a:spcAft>
                  <a:spcPct val="0"/>
                </a:spcAft>
                <a:defRPr lang="en-US" sz="5400" kern="1200" spc="-102" dirty="0">
                  <a:ln w="3175">
                    <a:noFill/>
                  </a:ln>
                  <a:gradFill>
                    <a:gsLst>
                      <a:gs pos="1250">
                        <a:schemeClr val="tx1"/>
                      </a:gs>
                      <a:gs pos="100000">
                        <a:schemeClr val="tx1"/>
                      </a:gs>
                    </a:gsLst>
                    <a:lin ang="5400000" scaled="0"/>
                  </a:gradFill>
                  <a:latin typeface="+mj-lt"/>
                  <a:ea typeface="MS PGothic" panose="020B0600070205080204" pitchFamily="34" charset="-128"/>
                  <a:cs typeface="Segoe UI" panose="020B0502040204020203" pitchFamily="34" charset="0"/>
                </a:defRPr>
              </a:lvl1pPr>
              <a:lvl2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2pPr>
              <a:lvl3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3pPr>
              <a:lvl4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4pPr>
              <a:lvl5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5pPr>
              <a:lvl6pPr marL="4572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6pPr>
              <a:lvl7pPr marL="9144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7pPr>
              <a:lvl8pPr marL="13716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8pPr>
              <a:lvl9pPr marL="18288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9pPr>
            </a:lstStyle>
            <a:p>
              <a:pPr marL="0" indent="0" algn="ctr">
                <a:lnSpc>
                  <a:spcPct val="90000"/>
                </a:lnSpc>
                <a:buFont typeface="Wingdings" panose="05000000000000000000" charset="0"/>
                <a:buNone/>
                <a:defRPr/>
              </a:pPr>
              <a:r>
                <a:rPr lang="zh-CN" altLang="en-US" sz="1600" b="1" dirty="0">
                  <a:solidFill>
                    <a:schemeClr val="bg1"/>
                  </a:solidFill>
                  <a:latin typeface="微软雅黑" panose="020B0503020204020204" pitchFamily="34" charset="-122"/>
                  <a:ea typeface="微软雅黑" panose="020B0503020204020204" pitchFamily="34" charset="-122"/>
                  <a:cs typeface="+mn-cs"/>
                </a:rPr>
                <a:t>往来核销</a:t>
              </a:r>
            </a:p>
          </p:txBody>
        </p:sp>
        <p:sp>
          <p:nvSpPr>
            <p:cNvPr id="53" name="Rectangle 3"/>
            <p:cNvSpPr txBox="1">
              <a:spLocks noChangeArrowheads="1"/>
            </p:cNvSpPr>
            <p:nvPr/>
          </p:nvSpPr>
          <p:spPr>
            <a:xfrm>
              <a:off x="726" y="4143"/>
              <a:ext cx="3120" cy="1699"/>
            </a:xfrm>
            <a:prstGeom prst="rect">
              <a:avLst/>
            </a:prstGeom>
            <a:noFill/>
            <a:ln w="9525">
              <a:noFill/>
              <a:miter lim="800000"/>
            </a:ln>
          </p:spPr>
          <p:txBody>
            <a:bodyPr vert="horz" wrap="square" lIns="0" tIns="0" rIns="0" bIns="0" numCol="1" anchor="ctr" anchorCtr="0" compatLnSpc="1"/>
            <a:lstStyle>
              <a:lvl1pPr algn="l" defTabSz="931545" rtl="0" fontAlgn="base">
                <a:lnSpc>
                  <a:spcPct val="90000"/>
                </a:lnSpc>
                <a:spcBef>
                  <a:spcPct val="0"/>
                </a:spcBef>
                <a:spcAft>
                  <a:spcPct val="0"/>
                </a:spcAft>
                <a:defRPr lang="en-US" sz="5400" kern="1200" spc="-102" dirty="0">
                  <a:ln w="3175">
                    <a:noFill/>
                  </a:ln>
                  <a:gradFill>
                    <a:gsLst>
                      <a:gs pos="1250">
                        <a:schemeClr val="tx1"/>
                      </a:gs>
                      <a:gs pos="100000">
                        <a:schemeClr val="tx1"/>
                      </a:gs>
                    </a:gsLst>
                    <a:lin ang="5400000" scaled="0"/>
                  </a:gradFill>
                  <a:latin typeface="+mj-lt"/>
                  <a:ea typeface="MS PGothic" panose="020B0600070205080204" pitchFamily="34" charset="-128"/>
                  <a:cs typeface="Segoe UI" panose="020B0502040204020203" pitchFamily="34" charset="0"/>
                </a:defRPr>
              </a:lvl1pPr>
              <a:lvl2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2pPr>
              <a:lvl3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3pPr>
              <a:lvl4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4pPr>
              <a:lvl5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5pPr>
              <a:lvl6pPr marL="4572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6pPr>
              <a:lvl7pPr marL="9144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7pPr>
              <a:lvl8pPr marL="13716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8pPr>
              <a:lvl9pPr marL="18288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9pPr>
            </a:lstStyle>
            <a:p>
              <a:pPr marL="0" indent="0" algn="l">
                <a:lnSpc>
                  <a:spcPct val="90000"/>
                </a:lnSpc>
                <a:buFont typeface="Wingdings" panose="05000000000000000000" charset="0"/>
                <a:buNone/>
                <a:defRPr/>
              </a:pPr>
              <a:r>
                <a:rPr lang="zh-CN" altLang="en-US" sz="1600" dirty="0">
                  <a:solidFill>
                    <a:schemeClr val="tx1">
                      <a:lumMod val="60000"/>
                      <a:lumOff val="40000"/>
                    </a:schemeClr>
                  </a:solidFill>
                  <a:latin typeface="微软雅黑" panose="020B0503020204020204" pitchFamily="34" charset="-122"/>
                  <a:ea typeface="微软雅黑" panose="020B0503020204020204" pitchFamily="34" charset="-122"/>
                  <a:cs typeface="+mn-cs"/>
                </a:rPr>
                <a:t>根据经销商级别设定不同渠道类型、价格政策、促销政策及返点规则</a:t>
              </a:r>
            </a:p>
          </p:txBody>
        </p:sp>
      </p:grpSp>
      <p:grpSp>
        <p:nvGrpSpPr>
          <p:cNvPr id="54" name="组合 53"/>
          <p:cNvGrpSpPr/>
          <p:nvPr/>
        </p:nvGrpSpPr>
        <p:grpSpPr>
          <a:xfrm>
            <a:off x="8668385" y="3804920"/>
            <a:ext cx="1981200" cy="1490345"/>
            <a:chOff x="726" y="3494"/>
            <a:chExt cx="3120" cy="2347"/>
          </a:xfrm>
        </p:grpSpPr>
        <p:sp>
          <p:nvSpPr>
            <p:cNvPr id="55" name="Rectangle 3"/>
            <p:cNvSpPr txBox="1">
              <a:spLocks noChangeArrowheads="1"/>
            </p:cNvSpPr>
            <p:nvPr/>
          </p:nvSpPr>
          <p:spPr>
            <a:xfrm>
              <a:off x="726" y="3494"/>
              <a:ext cx="3120" cy="649"/>
            </a:xfrm>
            <a:prstGeom prst="rect">
              <a:avLst/>
            </a:prstGeom>
            <a:solidFill>
              <a:srgbClr val="FF0000"/>
            </a:solidFill>
            <a:ln w="9525">
              <a:noFill/>
              <a:miter lim="800000"/>
            </a:ln>
          </p:spPr>
          <p:txBody>
            <a:bodyPr vert="horz" wrap="square" lIns="0" tIns="0" rIns="0" bIns="0" numCol="1" anchor="ctr" anchorCtr="0" compatLnSpc="1"/>
            <a:lstStyle>
              <a:lvl1pPr algn="l" defTabSz="931545" rtl="0" fontAlgn="base">
                <a:lnSpc>
                  <a:spcPct val="90000"/>
                </a:lnSpc>
                <a:spcBef>
                  <a:spcPct val="0"/>
                </a:spcBef>
                <a:spcAft>
                  <a:spcPct val="0"/>
                </a:spcAft>
                <a:defRPr lang="en-US" sz="5400" kern="1200" spc="-102" dirty="0">
                  <a:ln w="3175">
                    <a:noFill/>
                  </a:ln>
                  <a:gradFill>
                    <a:gsLst>
                      <a:gs pos="1250">
                        <a:schemeClr val="tx1"/>
                      </a:gs>
                      <a:gs pos="100000">
                        <a:schemeClr val="tx1"/>
                      </a:gs>
                    </a:gsLst>
                    <a:lin ang="5400000" scaled="0"/>
                  </a:gradFill>
                  <a:latin typeface="+mj-lt"/>
                  <a:ea typeface="MS PGothic" panose="020B0600070205080204" pitchFamily="34" charset="-128"/>
                  <a:cs typeface="Segoe UI" panose="020B0502040204020203" pitchFamily="34" charset="0"/>
                </a:defRPr>
              </a:lvl1pPr>
              <a:lvl2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2pPr>
              <a:lvl3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3pPr>
              <a:lvl4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4pPr>
              <a:lvl5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5pPr>
              <a:lvl6pPr marL="4572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6pPr>
              <a:lvl7pPr marL="9144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7pPr>
              <a:lvl8pPr marL="13716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8pPr>
              <a:lvl9pPr marL="18288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9pPr>
            </a:lstStyle>
            <a:p>
              <a:pPr marL="0" indent="0" algn="ctr">
                <a:lnSpc>
                  <a:spcPct val="90000"/>
                </a:lnSpc>
                <a:buFont typeface="Wingdings" panose="05000000000000000000" charset="0"/>
                <a:buNone/>
                <a:defRPr/>
              </a:pPr>
              <a:r>
                <a:rPr lang="zh-CN" altLang="en-US" sz="1600" b="1" dirty="0">
                  <a:solidFill>
                    <a:schemeClr val="bg1"/>
                  </a:solidFill>
                  <a:latin typeface="微软雅黑" panose="020B0503020204020204" pitchFamily="34" charset="-122"/>
                  <a:ea typeface="微软雅黑" panose="020B0503020204020204" pitchFamily="34" charset="-122"/>
                  <a:cs typeface="+mn-cs"/>
                </a:rPr>
                <a:t>支持不同业务形态</a:t>
              </a:r>
            </a:p>
          </p:txBody>
        </p:sp>
        <p:sp>
          <p:nvSpPr>
            <p:cNvPr id="61" name="Rectangle 3"/>
            <p:cNvSpPr txBox="1">
              <a:spLocks noChangeArrowheads="1"/>
            </p:cNvSpPr>
            <p:nvPr/>
          </p:nvSpPr>
          <p:spPr>
            <a:xfrm>
              <a:off x="726" y="4143"/>
              <a:ext cx="3120" cy="1699"/>
            </a:xfrm>
            <a:prstGeom prst="rect">
              <a:avLst/>
            </a:prstGeom>
            <a:noFill/>
            <a:ln w="9525">
              <a:noFill/>
              <a:miter lim="800000"/>
            </a:ln>
          </p:spPr>
          <p:txBody>
            <a:bodyPr vert="horz" wrap="square" lIns="0" tIns="0" rIns="0" bIns="0" numCol="1" anchor="ctr" anchorCtr="0" compatLnSpc="1"/>
            <a:lstStyle>
              <a:lvl1pPr algn="l" defTabSz="931545" rtl="0" fontAlgn="base">
                <a:lnSpc>
                  <a:spcPct val="90000"/>
                </a:lnSpc>
                <a:spcBef>
                  <a:spcPct val="0"/>
                </a:spcBef>
                <a:spcAft>
                  <a:spcPct val="0"/>
                </a:spcAft>
                <a:defRPr lang="en-US" sz="5400" kern="1200" spc="-102" dirty="0">
                  <a:ln w="3175">
                    <a:noFill/>
                  </a:ln>
                  <a:gradFill>
                    <a:gsLst>
                      <a:gs pos="1250">
                        <a:schemeClr val="tx1"/>
                      </a:gs>
                      <a:gs pos="100000">
                        <a:schemeClr val="tx1"/>
                      </a:gs>
                    </a:gsLst>
                    <a:lin ang="5400000" scaled="0"/>
                  </a:gradFill>
                  <a:latin typeface="+mj-lt"/>
                  <a:ea typeface="MS PGothic" panose="020B0600070205080204" pitchFamily="34" charset="-128"/>
                  <a:cs typeface="Segoe UI" panose="020B0502040204020203" pitchFamily="34" charset="0"/>
                </a:defRPr>
              </a:lvl1pPr>
              <a:lvl2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2pPr>
              <a:lvl3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3pPr>
              <a:lvl4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4pPr>
              <a:lvl5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5pPr>
              <a:lvl6pPr marL="4572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6pPr>
              <a:lvl7pPr marL="9144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7pPr>
              <a:lvl8pPr marL="13716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8pPr>
              <a:lvl9pPr marL="18288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9pPr>
            </a:lstStyle>
            <a:p>
              <a:pPr marL="0" indent="0" algn="l">
                <a:lnSpc>
                  <a:spcPct val="90000"/>
                </a:lnSpc>
                <a:buFont typeface="Wingdings" panose="05000000000000000000" charset="0"/>
                <a:buNone/>
                <a:defRPr/>
              </a:pPr>
              <a:r>
                <a:rPr lang="zh-CN" altLang="en-US" sz="1600" dirty="0">
                  <a:solidFill>
                    <a:schemeClr val="tx1">
                      <a:lumMod val="60000"/>
                      <a:lumOff val="40000"/>
                    </a:schemeClr>
                  </a:solidFill>
                  <a:latin typeface="微软雅黑" panose="020B0503020204020204" pitchFamily="34" charset="-122"/>
                  <a:ea typeface="微软雅黑" panose="020B0503020204020204" pitchFamily="34" charset="-122"/>
                  <a:cs typeface="+mn-cs"/>
                </a:rPr>
                <a:t>满足企业各种客户类型和交易形态</a:t>
              </a:r>
              <a:r>
                <a:rPr altLang="zh-CN" sz="1600" dirty="0">
                  <a:solidFill>
                    <a:schemeClr val="tx1">
                      <a:lumMod val="60000"/>
                      <a:lumOff val="40000"/>
                    </a:schemeClr>
                  </a:solidFill>
                  <a:latin typeface="微软雅黑" panose="020B0503020204020204" pitchFamily="34" charset="-122"/>
                  <a:ea typeface="微软雅黑" panose="020B0503020204020204" pitchFamily="34" charset="-122"/>
                  <a:cs typeface="+mn-cs"/>
                </a:rPr>
                <a:t>:</a:t>
              </a:r>
              <a:r>
                <a:rPr lang="zh-CN" altLang="en-US" sz="1600" dirty="0">
                  <a:solidFill>
                    <a:schemeClr val="tx1">
                      <a:lumMod val="60000"/>
                      <a:lumOff val="40000"/>
                    </a:schemeClr>
                  </a:solidFill>
                  <a:latin typeface="微软雅黑" panose="020B0503020204020204" pitchFamily="34" charset="-122"/>
                  <a:ea typeface="微软雅黑" panose="020B0503020204020204" pitchFamily="34" charset="-122"/>
                  <a:cs typeface="+mn-cs"/>
                </a:rPr>
                <a:t>代理商、经销商、加盟商等</a:t>
              </a:r>
              <a:endParaRPr altLang="zh-CN" sz="1600" dirty="0">
                <a:solidFill>
                  <a:schemeClr val="tx1">
                    <a:lumMod val="60000"/>
                    <a:lumOff val="40000"/>
                  </a:schemeClr>
                </a:solidFill>
                <a:latin typeface="微软雅黑" panose="020B0503020204020204" pitchFamily="34" charset="-122"/>
                <a:ea typeface="微软雅黑" panose="020B0503020204020204" pitchFamily="34" charset="-122"/>
                <a:cs typeface="+mn-cs"/>
              </a:endParaRPr>
            </a:p>
          </p:txBody>
        </p:sp>
      </p:grpSp>
      <p:grpSp>
        <p:nvGrpSpPr>
          <p:cNvPr id="65" name="组合 64"/>
          <p:cNvGrpSpPr/>
          <p:nvPr/>
        </p:nvGrpSpPr>
        <p:grpSpPr>
          <a:xfrm>
            <a:off x="6471285" y="5386070"/>
            <a:ext cx="2009140" cy="1490980"/>
            <a:chOff x="682" y="3494"/>
            <a:chExt cx="3164" cy="2348"/>
          </a:xfrm>
        </p:grpSpPr>
        <p:sp>
          <p:nvSpPr>
            <p:cNvPr id="68" name="Rectangle 3"/>
            <p:cNvSpPr txBox="1">
              <a:spLocks noChangeArrowheads="1"/>
            </p:cNvSpPr>
            <p:nvPr/>
          </p:nvSpPr>
          <p:spPr>
            <a:xfrm>
              <a:off x="682" y="3494"/>
              <a:ext cx="3120" cy="649"/>
            </a:xfrm>
            <a:prstGeom prst="rect">
              <a:avLst/>
            </a:prstGeom>
            <a:solidFill>
              <a:srgbClr val="FF0000"/>
            </a:solidFill>
            <a:ln w="9525">
              <a:noFill/>
              <a:miter lim="800000"/>
            </a:ln>
          </p:spPr>
          <p:txBody>
            <a:bodyPr vert="horz" wrap="square" lIns="0" tIns="0" rIns="0" bIns="0" numCol="1" anchor="ctr" anchorCtr="0" compatLnSpc="1"/>
            <a:lstStyle>
              <a:lvl1pPr algn="l" defTabSz="931545" rtl="0" fontAlgn="base">
                <a:lnSpc>
                  <a:spcPct val="90000"/>
                </a:lnSpc>
                <a:spcBef>
                  <a:spcPct val="0"/>
                </a:spcBef>
                <a:spcAft>
                  <a:spcPct val="0"/>
                </a:spcAft>
                <a:defRPr lang="en-US" sz="5400" kern="1200" spc="-102" dirty="0">
                  <a:ln w="3175">
                    <a:noFill/>
                  </a:ln>
                  <a:gradFill>
                    <a:gsLst>
                      <a:gs pos="1250">
                        <a:schemeClr val="tx1"/>
                      </a:gs>
                      <a:gs pos="100000">
                        <a:schemeClr val="tx1"/>
                      </a:gs>
                    </a:gsLst>
                    <a:lin ang="5400000" scaled="0"/>
                  </a:gradFill>
                  <a:latin typeface="+mj-lt"/>
                  <a:ea typeface="MS PGothic" panose="020B0600070205080204" pitchFamily="34" charset="-128"/>
                  <a:cs typeface="Segoe UI" panose="020B0502040204020203" pitchFamily="34" charset="0"/>
                </a:defRPr>
              </a:lvl1pPr>
              <a:lvl2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2pPr>
              <a:lvl3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3pPr>
              <a:lvl4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4pPr>
              <a:lvl5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5pPr>
              <a:lvl6pPr marL="4572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6pPr>
              <a:lvl7pPr marL="9144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7pPr>
              <a:lvl8pPr marL="13716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8pPr>
              <a:lvl9pPr marL="18288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9pPr>
            </a:lstStyle>
            <a:p>
              <a:pPr marL="0" indent="0" algn="ctr">
                <a:lnSpc>
                  <a:spcPct val="90000"/>
                </a:lnSpc>
                <a:buFont typeface="Wingdings" panose="05000000000000000000" charset="0"/>
                <a:buNone/>
                <a:defRPr/>
              </a:pPr>
              <a:r>
                <a:rPr lang="zh-CN" altLang="en-US" sz="1600" b="1" dirty="0">
                  <a:solidFill>
                    <a:schemeClr val="bg1"/>
                  </a:solidFill>
                  <a:latin typeface="微软雅黑" panose="020B0503020204020204" pitchFamily="34" charset="-122"/>
                  <a:ea typeface="微软雅黑" panose="020B0503020204020204" pitchFamily="34" charset="-122"/>
                  <a:cs typeface="+mn-cs"/>
                </a:rPr>
                <a:t>千人千面 企业</a:t>
              </a:r>
              <a:r>
                <a:rPr altLang="zh-CN" sz="1600" b="1" dirty="0">
                  <a:solidFill>
                    <a:schemeClr val="bg1"/>
                  </a:solidFill>
                  <a:latin typeface="微软雅黑" panose="020B0503020204020204" pitchFamily="34" charset="-122"/>
                  <a:ea typeface="微软雅黑" panose="020B0503020204020204" pitchFamily="34" charset="-122"/>
                  <a:cs typeface="+mn-cs"/>
                </a:rPr>
                <a:t>Portal</a:t>
              </a:r>
            </a:p>
          </p:txBody>
        </p:sp>
        <p:sp>
          <p:nvSpPr>
            <p:cNvPr id="69" name="Rectangle 3"/>
            <p:cNvSpPr txBox="1">
              <a:spLocks noChangeArrowheads="1"/>
            </p:cNvSpPr>
            <p:nvPr/>
          </p:nvSpPr>
          <p:spPr>
            <a:xfrm>
              <a:off x="726" y="4143"/>
              <a:ext cx="3120" cy="1699"/>
            </a:xfrm>
            <a:prstGeom prst="rect">
              <a:avLst/>
            </a:prstGeom>
            <a:noFill/>
            <a:ln w="9525">
              <a:noFill/>
              <a:miter lim="800000"/>
            </a:ln>
          </p:spPr>
          <p:txBody>
            <a:bodyPr vert="horz" wrap="square" lIns="0" tIns="0" rIns="0" bIns="0" numCol="1" anchor="ctr" anchorCtr="0" compatLnSpc="1"/>
            <a:lstStyle>
              <a:lvl1pPr algn="l" defTabSz="931545" rtl="0" fontAlgn="base">
                <a:lnSpc>
                  <a:spcPct val="90000"/>
                </a:lnSpc>
                <a:spcBef>
                  <a:spcPct val="0"/>
                </a:spcBef>
                <a:spcAft>
                  <a:spcPct val="0"/>
                </a:spcAft>
                <a:defRPr lang="en-US" sz="5400" kern="1200" spc="-102" dirty="0">
                  <a:ln w="3175">
                    <a:noFill/>
                  </a:ln>
                  <a:gradFill>
                    <a:gsLst>
                      <a:gs pos="1250">
                        <a:schemeClr val="tx1"/>
                      </a:gs>
                      <a:gs pos="100000">
                        <a:schemeClr val="tx1"/>
                      </a:gs>
                    </a:gsLst>
                    <a:lin ang="5400000" scaled="0"/>
                  </a:gradFill>
                  <a:latin typeface="+mj-lt"/>
                  <a:ea typeface="MS PGothic" panose="020B0600070205080204" pitchFamily="34" charset="-128"/>
                  <a:cs typeface="Segoe UI" panose="020B0502040204020203" pitchFamily="34" charset="0"/>
                </a:defRPr>
              </a:lvl1pPr>
              <a:lvl2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2pPr>
              <a:lvl3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3pPr>
              <a:lvl4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4pPr>
              <a:lvl5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5pPr>
              <a:lvl6pPr marL="4572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6pPr>
              <a:lvl7pPr marL="9144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7pPr>
              <a:lvl8pPr marL="13716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8pPr>
              <a:lvl9pPr marL="18288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9pPr>
            </a:lstStyle>
            <a:p>
              <a:pPr marL="0" indent="0" algn="l">
                <a:lnSpc>
                  <a:spcPct val="90000"/>
                </a:lnSpc>
                <a:buFont typeface="Wingdings" panose="05000000000000000000" charset="0"/>
                <a:buNone/>
                <a:defRPr/>
              </a:pPr>
              <a:r>
                <a:rPr lang="zh-CN" altLang="en-US" sz="1600" dirty="0">
                  <a:solidFill>
                    <a:schemeClr val="tx1">
                      <a:lumMod val="60000"/>
                      <a:lumOff val="40000"/>
                    </a:schemeClr>
                  </a:solidFill>
                  <a:latin typeface="微软雅黑" panose="020B0503020204020204" pitchFamily="34" charset="-122"/>
                  <a:ea typeface="微软雅黑" panose="020B0503020204020204" pitchFamily="34" charset="-122"/>
                  <a:cs typeface="+mn-cs"/>
                </a:rPr>
                <a:t>定制客户登录首页，根据客户级别业务类型，进行店铺装修</a:t>
              </a:r>
            </a:p>
          </p:txBody>
        </p:sp>
      </p:grpSp>
      <p:sp>
        <p:nvSpPr>
          <p:cNvPr id="72" name="六边形 71"/>
          <p:cNvSpPr/>
          <p:nvPr>
            <p:custDataLst>
              <p:tags r:id="rId1"/>
            </p:custDataLst>
          </p:nvPr>
        </p:nvSpPr>
        <p:spPr>
          <a:xfrm>
            <a:off x="6383143" y="3106504"/>
            <a:ext cx="998717" cy="873548"/>
          </a:xfrm>
          <a:prstGeom prst="hexagon">
            <a:avLst/>
          </a:prstGeom>
          <a:solidFill>
            <a:srgbClr val="FFC000"/>
          </a:solidFill>
          <a:ln w="12700" cap="flat" cmpd="sng" algn="ctr">
            <a:noFill/>
            <a:prstDash val="solid"/>
            <a:miter lim="800000"/>
          </a:ln>
          <a:effectLst/>
        </p:spPr>
        <p:txBody>
          <a:bodyPr anchor="ctr">
            <a:normAutofit/>
          </a:bodyPr>
          <a:lstStyle/>
          <a:p>
            <a:pPr algn="ctr" eaLnBrk="1" hangingPunct="1">
              <a:lnSpc>
                <a:spcPct val="120000"/>
              </a:lnSpc>
              <a:defRPr/>
            </a:pPr>
            <a:endParaRPr lang="zh-CN" altLang="en-US" sz="180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文本框 27"/>
          <p:cNvSpPr txBox="1">
            <a:spLocks noChangeArrowheads="1"/>
          </p:cNvSpPr>
          <p:nvPr>
            <p:custDataLst>
              <p:tags r:id="rId2"/>
            </p:custDataLst>
          </p:nvPr>
        </p:nvSpPr>
        <p:spPr bwMode="auto">
          <a:xfrm>
            <a:off x="6618647" y="3282053"/>
            <a:ext cx="527709" cy="5224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a:normAutofit fontScale="92500" lnSpcReduction="10000"/>
          </a:bodyPr>
          <a:lstStyle>
            <a:lvl1pPr>
              <a:lnSpc>
                <a:spcPct val="90000"/>
              </a:lnSpc>
              <a:spcBef>
                <a:spcPts val="1000"/>
              </a:spcBef>
              <a:buFont typeface="Arial" panose="020B0604020202020204" pitchFamily="34" charset="0"/>
              <a:buChar char="•"/>
              <a:defRPr sz="2800">
                <a:solidFill>
                  <a:sysClr val="windowText" lastClr="000000"/>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ysClr val="windowText" lastClr="000000"/>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ysClr val="windowText" lastClr="000000"/>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ysClr val="windowText" lastClr="000000"/>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ysClr val="windowText" lastClr="000000"/>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pitchFamily="34" charset="0"/>
                <a:ea typeface="宋体" panose="02010600030101010101" pitchFamily="2" charset="-122"/>
              </a:defRPr>
            </a:lvl9pPr>
          </a:lstStyle>
          <a:p>
            <a:pPr algn="ctr" eaLnBrk="1" hangingPunct="1">
              <a:lnSpc>
                <a:spcPct val="130000"/>
              </a:lnSpc>
              <a:spcBef>
                <a:spcPct val="0"/>
              </a:spcBef>
              <a:buFontTx/>
              <a:buNone/>
            </a:pPr>
            <a:r>
              <a:rPr lang="en-US" altLang="zh-CN" sz="2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02</a:t>
            </a:r>
            <a:endParaRPr lang="zh-CN" altLang="en-US" sz="2400" b="1" baseline="-300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6" name="六边形 75"/>
          <p:cNvSpPr/>
          <p:nvPr>
            <p:custDataLst>
              <p:tags r:id="rId3"/>
            </p:custDataLst>
          </p:nvPr>
        </p:nvSpPr>
        <p:spPr>
          <a:xfrm>
            <a:off x="5289562" y="2478024"/>
            <a:ext cx="1000035" cy="872230"/>
          </a:xfrm>
          <a:prstGeom prst="hexagon">
            <a:avLst/>
          </a:prstGeom>
          <a:solidFill>
            <a:srgbClr val="FFC000"/>
          </a:solidFill>
          <a:ln w="12700" cap="flat" cmpd="sng" algn="ctr">
            <a:noFill/>
            <a:prstDash val="solid"/>
            <a:miter lim="800000"/>
          </a:ln>
          <a:effectLst/>
        </p:spPr>
        <p:txBody>
          <a:bodyPr anchor="ctr">
            <a:normAutofit/>
          </a:bodyPr>
          <a:lstStyle/>
          <a:p>
            <a:pPr algn="ctr" eaLnBrk="1" hangingPunct="1">
              <a:lnSpc>
                <a:spcPct val="120000"/>
              </a:lnSpc>
              <a:defRPr/>
            </a:pPr>
            <a:endParaRPr lang="zh-CN" altLang="en-US" sz="180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79" name="文本框 30"/>
          <p:cNvSpPr txBox="1">
            <a:spLocks noChangeArrowheads="1"/>
          </p:cNvSpPr>
          <p:nvPr>
            <p:custDataLst>
              <p:tags r:id="rId4"/>
            </p:custDataLst>
          </p:nvPr>
        </p:nvSpPr>
        <p:spPr bwMode="auto">
          <a:xfrm>
            <a:off x="5525725" y="2652914"/>
            <a:ext cx="527709" cy="5224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a:normAutofit fontScale="92500" lnSpcReduction="10000"/>
          </a:bodyPr>
          <a:lstStyle>
            <a:lvl1pPr>
              <a:lnSpc>
                <a:spcPct val="90000"/>
              </a:lnSpc>
              <a:spcBef>
                <a:spcPts val="1000"/>
              </a:spcBef>
              <a:buFont typeface="Arial" panose="020B0604020202020204" pitchFamily="34" charset="0"/>
              <a:buChar char="•"/>
              <a:defRPr sz="2800">
                <a:solidFill>
                  <a:sysClr val="windowText" lastClr="000000"/>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ysClr val="windowText" lastClr="000000"/>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ysClr val="windowText" lastClr="000000"/>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ysClr val="windowText" lastClr="000000"/>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ysClr val="windowText" lastClr="000000"/>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pitchFamily="34" charset="0"/>
                <a:ea typeface="宋体" panose="02010600030101010101" pitchFamily="2" charset="-122"/>
              </a:defRPr>
            </a:lvl9pPr>
          </a:lstStyle>
          <a:p>
            <a:pPr algn="ctr" eaLnBrk="1" hangingPunct="1">
              <a:lnSpc>
                <a:spcPct val="130000"/>
              </a:lnSpc>
              <a:spcBef>
                <a:spcPct val="0"/>
              </a:spcBef>
              <a:buFontTx/>
              <a:buNone/>
            </a:pPr>
            <a:r>
              <a:rPr lang="en-US" altLang="zh-CN" sz="2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01</a:t>
            </a:r>
            <a:endParaRPr lang="zh-CN" altLang="en-US" sz="2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2" name="六边形 81"/>
          <p:cNvSpPr/>
          <p:nvPr>
            <p:custDataLst>
              <p:tags r:id="rId5"/>
            </p:custDataLst>
          </p:nvPr>
        </p:nvSpPr>
        <p:spPr>
          <a:xfrm>
            <a:off x="6383143" y="4244883"/>
            <a:ext cx="998717" cy="873548"/>
          </a:xfrm>
          <a:prstGeom prst="hexagon">
            <a:avLst/>
          </a:prstGeom>
          <a:solidFill>
            <a:srgbClr val="FFC000"/>
          </a:solidFill>
          <a:ln w="12700" cap="flat" cmpd="sng" algn="ctr">
            <a:noFill/>
            <a:prstDash val="solid"/>
            <a:miter lim="800000"/>
          </a:ln>
          <a:effectLst/>
        </p:spPr>
        <p:txBody>
          <a:bodyPr anchor="ctr">
            <a:normAutofit/>
          </a:bodyPr>
          <a:lstStyle/>
          <a:p>
            <a:pPr algn="ctr" eaLnBrk="1" hangingPunct="1">
              <a:lnSpc>
                <a:spcPct val="120000"/>
              </a:lnSpc>
              <a:defRPr/>
            </a:pPr>
            <a:endParaRPr lang="zh-CN" altLang="en-US" sz="180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85" name="文本框 33"/>
          <p:cNvSpPr txBox="1">
            <a:spLocks noChangeArrowheads="1"/>
          </p:cNvSpPr>
          <p:nvPr>
            <p:custDataLst>
              <p:tags r:id="rId6"/>
            </p:custDataLst>
          </p:nvPr>
        </p:nvSpPr>
        <p:spPr bwMode="auto">
          <a:xfrm>
            <a:off x="6618647" y="4420432"/>
            <a:ext cx="527709" cy="5224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a:normAutofit fontScale="92500" lnSpcReduction="10000"/>
          </a:bodyPr>
          <a:lstStyle>
            <a:lvl1pPr>
              <a:lnSpc>
                <a:spcPct val="90000"/>
              </a:lnSpc>
              <a:spcBef>
                <a:spcPts val="1000"/>
              </a:spcBef>
              <a:buFont typeface="Arial" panose="020B0604020202020204" pitchFamily="34" charset="0"/>
              <a:buChar char="•"/>
              <a:defRPr sz="2800">
                <a:solidFill>
                  <a:sysClr val="windowText" lastClr="000000"/>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ysClr val="windowText" lastClr="000000"/>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ysClr val="windowText" lastClr="000000"/>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ysClr val="windowText" lastClr="000000"/>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ysClr val="windowText" lastClr="000000"/>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pitchFamily="34" charset="0"/>
                <a:ea typeface="宋体" panose="02010600030101010101" pitchFamily="2" charset="-122"/>
              </a:defRPr>
            </a:lvl9pPr>
          </a:lstStyle>
          <a:p>
            <a:pPr algn="ctr" eaLnBrk="1" hangingPunct="1">
              <a:lnSpc>
                <a:spcPct val="130000"/>
              </a:lnSpc>
              <a:spcBef>
                <a:spcPct val="0"/>
              </a:spcBef>
              <a:buFontTx/>
              <a:buNone/>
            </a:pPr>
            <a:r>
              <a:rPr lang="en-US" altLang="zh-CN" sz="2400" b="1">
                <a:solidFill>
                  <a:sysClr val="window" lastClr="FFFFFF"/>
                </a:solidFill>
                <a:latin typeface="Arial" panose="020B0604020202020204" pitchFamily="34" charset="0"/>
                <a:ea typeface="微软雅黑" panose="020B0503020204020204" pitchFamily="34" charset="-122"/>
                <a:sym typeface="Arial" panose="020B0604020202020204" pitchFamily="34" charset="0"/>
              </a:rPr>
              <a:t>03</a:t>
            </a:r>
            <a:endParaRPr lang="zh-CN" altLang="en-US" sz="2400" b="1">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8" name="六边形 87"/>
          <p:cNvSpPr/>
          <p:nvPr>
            <p:custDataLst>
              <p:tags r:id="rId7"/>
            </p:custDataLst>
          </p:nvPr>
        </p:nvSpPr>
        <p:spPr>
          <a:xfrm>
            <a:off x="4194663" y="4244883"/>
            <a:ext cx="998717" cy="873548"/>
          </a:xfrm>
          <a:prstGeom prst="hexagon">
            <a:avLst/>
          </a:prstGeom>
          <a:solidFill>
            <a:srgbClr val="FFC000"/>
          </a:solidFill>
          <a:ln w="12700" cap="flat" cmpd="sng" algn="ctr">
            <a:noFill/>
            <a:prstDash val="solid"/>
            <a:miter lim="800000"/>
          </a:ln>
          <a:effectLst/>
        </p:spPr>
        <p:txBody>
          <a:bodyPr anchor="ctr">
            <a:normAutofit/>
          </a:bodyPr>
          <a:lstStyle/>
          <a:p>
            <a:pPr algn="ctr" eaLnBrk="1" hangingPunct="1">
              <a:lnSpc>
                <a:spcPct val="120000"/>
              </a:lnSpc>
              <a:defRPr/>
            </a:pPr>
            <a:endParaRPr lang="zh-CN" altLang="en-US" sz="180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98" name="文本框 36"/>
          <p:cNvSpPr txBox="1">
            <a:spLocks noChangeArrowheads="1"/>
          </p:cNvSpPr>
          <p:nvPr>
            <p:custDataLst>
              <p:tags r:id="rId8"/>
            </p:custDataLst>
          </p:nvPr>
        </p:nvSpPr>
        <p:spPr bwMode="auto">
          <a:xfrm>
            <a:off x="4430167" y="4420432"/>
            <a:ext cx="527709" cy="5224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a:normAutofit fontScale="92500" lnSpcReduction="10000"/>
          </a:bodyPr>
          <a:lstStyle>
            <a:lvl1pPr>
              <a:lnSpc>
                <a:spcPct val="90000"/>
              </a:lnSpc>
              <a:spcBef>
                <a:spcPts val="1000"/>
              </a:spcBef>
              <a:buFont typeface="Arial" panose="020B0604020202020204" pitchFamily="34" charset="0"/>
              <a:buChar char="•"/>
              <a:defRPr sz="2800">
                <a:solidFill>
                  <a:sysClr val="windowText" lastClr="000000"/>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ysClr val="windowText" lastClr="000000"/>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ysClr val="windowText" lastClr="000000"/>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ysClr val="windowText" lastClr="000000"/>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ysClr val="windowText" lastClr="000000"/>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pitchFamily="34" charset="0"/>
                <a:ea typeface="宋体" panose="02010600030101010101" pitchFamily="2" charset="-122"/>
              </a:defRPr>
            </a:lvl9pPr>
          </a:lstStyle>
          <a:p>
            <a:pPr algn="ctr" eaLnBrk="1" hangingPunct="1">
              <a:lnSpc>
                <a:spcPct val="130000"/>
              </a:lnSpc>
              <a:spcBef>
                <a:spcPct val="0"/>
              </a:spcBef>
              <a:buFontTx/>
              <a:buNone/>
            </a:pPr>
            <a:r>
              <a:rPr lang="en-US" altLang="zh-CN" sz="2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05</a:t>
            </a:r>
            <a:endParaRPr lang="zh-CN" altLang="en-US" sz="2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9" name="六边形 98"/>
          <p:cNvSpPr/>
          <p:nvPr>
            <p:custDataLst>
              <p:tags r:id="rId9"/>
            </p:custDataLst>
          </p:nvPr>
        </p:nvSpPr>
        <p:spPr>
          <a:xfrm>
            <a:off x="4194663" y="3106504"/>
            <a:ext cx="998717" cy="873548"/>
          </a:xfrm>
          <a:prstGeom prst="hexagon">
            <a:avLst/>
          </a:prstGeom>
          <a:solidFill>
            <a:srgbClr val="FFC000"/>
          </a:solidFill>
          <a:ln w="12700" cap="flat" cmpd="sng" algn="ctr">
            <a:noFill/>
            <a:prstDash val="solid"/>
            <a:miter lim="800000"/>
          </a:ln>
          <a:effectLst/>
        </p:spPr>
        <p:txBody>
          <a:bodyPr anchor="ctr">
            <a:normAutofit/>
          </a:bodyPr>
          <a:lstStyle/>
          <a:p>
            <a:pPr algn="ctr" eaLnBrk="1" hangingPunct="1">
              <a:lnSpc>
                <a:spcPct val="120000"/>
              </a:lnSpc>
              <a:defRPr/>
            </a:pPr>
            <a:endParaRPr lang="zh-CN" altLang="en-US" sz="180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00" name="文本框 39"/>
          <p:cNvSpPr txBox="1">
            <a:spLocks noChangeArrowheads="1"/>
          </p:cNvSpPr>
          <p:nvPr>
            <p:custDataLst>
              <p:tags r:id="rId10"/>
            </p:custDataLst>
          </p:nvPr>
        </p:nvSpPr>
        <p:spPr bwMode="auto">
          <a:xfrm>
            <a:off x="4430167" y="3282053"/>
            <a:ext cx="527709" cy="5224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a:normAutofit fontScale="92500" lnSpcReduction="10000"/>
          </a:bodyPr>
          <a:lstStyle>
            <a:lvl1pPr>
              <a:lnSpc>
                <a:spcPct val="90000"/>
              </a:lnSpc>
              <a:spcBef>
                <a:spcPts val="1000"/>
              </a:spcBef>
              <a:buFont typeface="Arial" panose="020B0604020202020204" pitchFamily="34" charset="0"/>
              <a:buChar char="•"/>
              <a:defRPr sz="2800">
                <a:solidFill>
                  <a:sysClr val="windowText" lastClr="000000"/>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ysClr val="windowText" lastClr="000000"/>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ysClr val="windowText" lastClr="000000"/>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ysClr val="windowText" lastClr="000000"/>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ysClr val="windowText" lastClr="000000"/>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pitchFamily="34" charset="0"/>
                <a:ea typeface="宋体" panose="02010600030101010101" pitchFamily="2" charset="-122"/>
              </a:defRPr>
            </a:lvl9pPr>
          </a:lstStyle>
          <a:p>
            <a:pPr algn="ctr" eaLnBrk="1" hangingPunct="1">
              <a:lnSpc>
                <a:spcPct val="130000"/>
              </a:lnSpc>
              <a:spcBef>
                <a:spcPct val="0"/>
              </a:spcBef>
              <a:buFontTx/>
              <a:buNone/>
            </a:pPr>
            <a:r>
              <a:rPr lang="en-US" altLang="zh-CN" sz="2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06</a:t>
            </a:r>
            <a:endParaRPr lang="zh-CN" altLang="en-US" sz="2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1" name="六边形 100"/>
          <p:cNvSpPr/>
          <p:nvPr>
            <p:custDataLst>
              <p:tags r:id="rId11"/>
            </p:custDataLst>
          </p:nvPr>
        </p:nvSpPr>
        <p:spPr>
          <a:xfrm>
            <a:off x="5289562" y="4804850"/>
            <a:ext cx="1000035" cy="873547"/>
          </a:xfrm>
          <a:prstGeom prst="hexagon">
            <a:avLst/>
          </a:prstGeom>
          <a:solidFill>
            <a:srgbClr val="FFC000"/>
          </a:solidFill>
          <a:ln w="12700" cap="flat" cmpd="sng" algn="ctr">
            <a:noFill/>
            <a:prstDash val="solid"/>
            <a:miter lim="800000"/>
          </a:ln>
          <a:effectLst/>
        </p:spPr>
        <p:txBody>
          <a:bodyPr anchor="ctr">
            <a:normAutofit/>
          </a:bodyPr>
          <a:lstStyle/>
          <a:p>
            <a:pPr algn="ctr" eaLnBrk="1" hangingPunct="1">
              <a:lnSpc>
                <a:spcPct val="120000"/>
              </a:lnSpc>
              <a:defRPr/>
            </a:pPr>
            <a:endParaRPr lang="zh-CN" altLang="en-US" sz="180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02" name="文本框 42"/>
          <p:cNvSpPr txBox="1">
            <a:spLocks noChangeArrowheads="1"/>
          </p:cNvSpPr>
          <p:nvPr>
            <p:custDataLst>
              <p:tags r:id="rId12"/>
            </p:custDataLst>
          </p:nvPr>
        </p:nvSpPr>
        <p:spPr bwMode="auto">
          <a:xfrm>
            <a:off x="5525725" y="4980398"/>
            <a:ext cx="527709" cy="5224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a:normAutofit fontScale="92500" lnSpcReduction="10000"/>
          </a:bodyPr>
          <a:lstStyle>
            <a:lvl1pPr>
              <a:lnSpc>
                <a:spcPct val="90000"/>
              </a:lnSpc>
              <a:spcBef>
                <a:spcPts val="1000"/>
              </a:spcBef>
              <a:buFont typeface="Arial" panose="020B0604020202020204" pitchFamily="34" charset="0"/>
              <a:buChar char="•"/>
              <a:defRPr sz="2800">
                <a:solidFill>
                  <a:sysClr val="windowText" lastClr="000000"/>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ysClr val="windowText" lastClr="000000"/>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ysClr val="windowText" lastClr="000000"/>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ysClr val="windowText" lastClr="000000"/>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ysClr val="windowText" lastClr="000000"/>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pitchFamily="34" charset="0"/>
                <a:ea typeface="宋体" panose="02010600030101010101" pitchFamily="2" charset="-122"/>
              </a:defRPr>
            </a:lvl9pPr>
          </a:lstStyle>
          <a:p>
            <a:pPr algn="ctr" eaLnBrk="1" hangingPunct="1">
              <a:lnSpc>
                <a:spcPct val="130000"/>
              </a:lnSpc>
              <a:spcBef>
                <a:spcPct val="0"/>
              </a:spcBef>
              <a:buFontTx/>
              <a:buNone/>
            </a:pPr>
            <a:r>
              <a:rPr lang="en-US" altLang="zh-CN" sz="2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04</a:t>
            </a:r>
            <a:endParaRPr lang="zh-CN" altLang="en-US" sz="2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3" name="六边形 102"/>
          <p:cNvSpPr/>
          <p:nvPr>
            <p:custDataLst>
              <p:tags r:id="rId13"/>
            </p:custDataLst>
          </p:nvPr>
        </p:nvSpPr>
        <p:spPr>
          <a:xfrm>
            <a:off x="5006285" y="3429309"/>
            <a:ext cx="1566588" cy="1321521"/>
          </a:xfrm>
          <a:prstGeom prst="hexagon">
            <a:avLst/>
          </a:prstGeom>
          <a:solidFill>
            <a:srgbClr val="FC546D"/>
          </a:solidFill>
          <a:ln w="12700" cap="flat" cmpd="sng" algn="ctr">
            <a:noFill/>
            <a:prstDash val="solid"/>
            <a:miter lim="800000"/>
          </a:ln>
          <a:effectLst/>
        </p:spPr>
        <p:txBody>
          <a:bodyPr anchor="ctr">
            <a:normAutofit/>
          </a:bodyPr>
          <a:lstStyle/>
          <a:p>
            <a:pPr algn="ctr" eaLnBrk="1" hangingPunct="1">
              <a:lnSpc>
                <a:spcPct val="120000"/>
              </a:lnSpc>
              <a:defRPr/>
            </a:pPr>
            <a:endParaRPr lang="zh-CN" altLang="en-US" sz="180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04" name="图形 3"/>
          <p:cNvPicPr>
            <a:picLocks noChangeAspect="1"/>
          </p:cNvPicPr>
          <p:nvPr>
            <p:custDataLst>
              <p:tags r:id="rId14"/>
            </p:custDataLst>
          </p:nvPr>
        </p:nvPicPr>
        <p:blipFill>
          <a:blip r:embed="rId18">
            <a:extLst>
              <a:ext uri="{28A0092B-C50C-407E-A947-70E740481C1C}">
                <a14:useLocalDpi xmlns:a14="http://schemas.microsoft.com/office/drawing/2010/main" xmlns="" val="0"/>
              </a:ext>
              <a:ext uri="{96DAC541-7B7A-43D3-8B79-37D633B846F1}">
                <asvg:svgBlip xmlns:asvg="http://schemas.microsoft.com/office/drawing/2016/SVG/main" xmlns="" r:embed="rId19"/>
              </a:ext>
            </a:extLst>
          </a:blip>
          <a:stretch>
            <a:fillRect/>
          </a:stretch>
        </p:blipFill>
        <p:spPr>
          <a:xfrm>
            <a:off x="5331463" y="3631954"/>
            <a:ext cx="916234" cy="916232"/>
          </a:xfrm>
          <a:prstGeom prst="rect">
            <a:avLst/>
          </a:prstGeom>
        </p:spPr>
      </p:pic>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746475" y="1284552"/>
            <a:ext cx="10590243" cy="4832972"/>
            <a:chOff x="3560" y="1205"/>
            <a:chExt cx="15553" cy="9100"/>
          </a:xfrm>
        </p:grpSpPr>
        <p:sp>
          <p:nvSpPr>
            <p:cNvPr id="5" name="矩形 57"/>
            <p:cNvSpPr>
              <a:spLocks noChangeArrowheads="1"/>
            </p:cNvSpPr>
            <p:nvPr/>
          </p:nvSpPr>
          <p:spPr bwMode="auto">
            <a:xfrm>
              <a:off x="5918" y="1785"/>
              <a:ext cx="1700" cy="553"/>
            </a:xfrm>
            <a:prstGeom prst="rect">
              <a:avLst/>
            </a:prstGeom>
            <a:solidFill>
              <a:srgbClr val="FFFF99"/>
            </a:solidFill>
            <a:ln w="12700" algn="ctr">
              <a:solidFill>
                <a:sysClr val="windowText" lastClr="000000"/>
              </a:solidFill>
              <a:round/>
              <a:tailEnd type="triangle" w="med" len="med"/>
            </a:ln>
          </p:spPr>
          <p:txBody>
            <a:bodyPr wrap="none" anchor="ctr"/>
            <a:lstStyle>
              <a:lvl1pPr>
                <a:spcBef>
                  <a:spcPct val="20000"/>
                </a:spcBef>
                <a:buClr>
                  <a:srgbClr val="CC3300"/>
                </a:buClr>
                <a:buSzPct val="70000"/>
                <a:buFont typeface="Wingdings" panose="05000000000000000000" pitchFamily="2" charset="2"/>
                <a:buChar char="u"/>
                <a:defRPr sz="14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Clr>
                  <a:schemeClr val="accent1"/>
                </a:buClr>
                <a:buSzPct val="7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Clr>
                  <a:srgbClr val="4597A0"/>
                </a:buClr>
                <a:buSzPct val="70000"/>
                <a:buFont typeface="Wingdings" panose="05000000000000000000" pitchFamily="2" charset="2"/>
                <a:buChar char="l"/>
                <a:defRPr sz="1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Clr>
                  <a:srgbClr val="C00000"/>
                </a:buClr>
                <a:buSzPct val="50000"/>
                <a:buFont typeface="Wingdings" panose="05000000000000000000" pitchFamily="2" charset="2"/>
                <a:buChar char="u"/>
                <a:defRPr sz="14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9pPr>
            </a:lstStyle>
            <a:p>
              <a:pPr algn="ctr" defTabSz="896620">
                <a:spcBef>
                  <a:spcPct val="0"/>
                </a:spcBef>
                <a:buClrTx/>
                <a:buSzTx/>
                <a:buNone/>
                <a:defRPr/>
              </a:pPr>
              <a:r>
                <a:rPr lang="zh-CN" altLang="en-US" sz="980" kern="0" dirty="0">
                  <a:solidFill>
                    <a:prstClr val="black"/>
                  </a:solidFill>
                  <a:cs typeface="楷体_GB2312"/>
                </a:rPr>
                <a:t>销售预测</a:t>
              </a:r>
            </a:p>
          </p:txBody>
        </p:sp>
        <p:sp>
          <p:nvSpPr>
            <p:cNvPr id="6" name="矩形 59"/>
            <p:cNvSpPr>
              <a:spLocks noChangeArrowheads="1"/>
            </p:cNvSpPr>
            <p:nvPr/>
          </p:nvSpPr>
          <p:spPr bwMode="auto">
            <a:xfrm>
              <a:off x="8413" y="1773"/>
              <a:ext cx="1700" cy="552"/>
            </a:xfrm>
            <a:prstGeom prst="rect">
              <a:avLst/>
            </a:prstGeom>
            <a:solidFill>
              <a:schemeClr val="accent5">
                <a:lumMod val="60000"/>
                <a:lumOff val="40000"/>
              </a:schemeClr>
            </a:solidFill>
            <a:ln w="12700" algn="ctr">
              <a:solidFill>
                <a:sysClr val="windowText" lastClr="000000"/>
              </a:solidFill>
              <a:round/>
              <a:tailEnd type="triangle" w="med" len="med"/>
            </a:ln>
          </p:spPr>
          <p:txBody>
            <a:bodyPr wrap="none" anchor="ctr"/>
            <a:lstStyle>
              <a:lvl1pPr>
                <a:spcBef>
                  <a:spcPct val="20000"/>
                </a:spcBef>
                <a:buClr>
                  <a:srgbClr val="CC3300"/>
                </a:buClr>
                <a:buSzPct val="70000"/>
                <a:buFont typeface="Wingdings" panose="05000000000000000000" pitchFamily="2" charset="2"/>
                <a:buChar char="u"/>
                <a:defRPr sz="14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Clr>
                  <a:schemeClr val="accent1"/>
                </a:buClr>
                <a:buSzPct val="7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Clr>
                  <a:srgbClr val="4597A0"/>
                </a:buClr>
                <a:buSzPct val="70000"/>
                <a:buFont typeface="Wingdings" panose="05000000000000000000" pitchFamily="2" charset="2"/>
                <a:buChar char="l"/>
                <a:defRPr sz="1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Clr>
                  <a:srgbClr val="C00000"/>
                </a:buClr>
                <a:buSzPct val="50000"/>
                <a:buFont typeface="Wingdings" panose="05000000000000000000" pitchFamily="2" charset="2"/>
                <a:buChar char="u"/>
                <a:defRPr sz="14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9pPr>
            </a:lstStyle>
            <a:p>
              <a:pPr algn="ctr" defTabSz="896620">
                <a:spcBef>
                  <a:spcPct val="0"/>
                </a:spcBef>
                <a:buClrTx/>
                <a:buSzTx/>
                <a:buNone/>
                <a:defRPr/>
              </a:pPr>
              <a:r>
                <a:rPr lang="zh-CN" altLang="en-US" sz="980" kern="0">
                  <a:solidFill>
                    <a:prstClr val="black"/>
                  </a:solidFill>
                  <a:cs typeface="楷体_GB2312"/>
                </a:rPr>
                <a:t>成品需求导入</a:t>
              </a:r>
            </a:p>
          </p:txBody>
        </p:sp>
        <p:sp>
          <p:nvSpPr>
            <p:cNvPr id="7" name="矩形 60"/>
            <p:cNvSpPr>
              <a:spLocks noChangeArrowheads="1"/>
            </p:cNvSpPr>
            <p:nvPr/>
          </p:nvSpPr>
          <p:spPr bwMode="auto">
            <a:xfrm>
              <a:off x="8413" y="2585"/>
              <a:ext cx="1700" cy="555"/>
            </a:xfrm>
            <a:prstGeom prst="rect">
              <a:avLst/>
            </a:prstGeom>
            <a:solidFill>
              <a:schemeClr val="accent5">
                <a:lumMod val="60000"/>
                <a:lumOff val="40000"/>
              </a:schemeClr>
            </a:solidFill>
            <a:ln w="12700" algn="ctr">
              <a:solidFill>
                <a:sysClr val="windowText" lastClr="000000"/>
              </a:solidFill>
              <a:round/>
              <a:tailEnd type="triangle" w="med" len="med"/>
            </a:ln>
          </p:spPr>
          <p:txBody>
            <a:bodyPr wrap="none" anchor="ctr"/>
            <a:lstStyle>
              <a:lvl1pPr>
                <a:spcBef>
                  <a:spcPct val="20000"/>
                </a:spcBef>
                <a:buClr>
                  <a:srgbClr val="CC3300"/>
                </a:buClr>
                <a:buSzPct val="70000"/>
                <a:buFont typeface="Wingdings" panose="05000000000000000000" pitchFamily="2" charset="2"/>
                <a:buChar char="u"/>
                <a:defRPr sz="14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Clr>
                  <a:schemeClr val="accent1"/>
                </a:buClr>
                <a:buSzPct val="7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Clr>
                  <a:srgbClr val="4597A0"/>
                </a:buClr>
                <a:buSzPct val="70000"/>
                <a:buFont typeface="Wingdings" panose="05000000000000000000" pitchFamily="2" charset="2"/>
                <a:buChar char="l"/>
                <a:defRPr sz="1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Clr>
                  <a:srgbClr val="C00000"/>
                </a:buClr>
                <a:buSzPct val="50000"/>
                <a:buFont typeface="Wingdings" panose="05000000000000000000" pitchFamily="2" charset="2"/>
                <a:buChar char="u"/>
                <a:defRPr sz="14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9pPr>
            </a:lstStyle>
            <a:p>
              <a:pPr algn="ctr" defTabSz="896620">
                <a:spcBef>
                  <a:spcPct val="0"/>
                </a:spcBef>
                <a:buClrTx/>
                <a:buSzTx/>
                <a:buNone/>
                <a:defRPr/>
              </a:pPr>
              <a:r>
                <a:rPr lang="zh-CN" altLang="en-US" sz="980" kern="0">
                  <a:solidFill>
                    <a:prstClr val="black"/>
                  </a:solidFill>
                  <a:cs typeface="楷体_GB2312"/>
                </a:rPr>
                <a:t>产成品计划</a:t>
              </a:r>
            </a:p>
          </p:txBody>
        </p:sp>
        <p:sp>
          <p:nvSpPr>
            <p:cNvPr id="8" name="矩形 61"/>
            <p:cNvSpPr>
              <a:spLocks noChangeArrowheads="1"/>
            </p:cNvSpPr>
            <p:nvPr/>
          </p:nvSpPr>
          <p:spPr bwMode="auto">
            <a:xfrm>
              <a:off x="11133" y="3133"/>
              <a:ext cx="1702" cy="555"/>
            </a:xfrm>
            <a:prstGeom prst="rect">
              <a:avLst/>
            </a:prstGeom>
            <a:solidFill>
              <a:schemeClr val="accent5">
                <a:lumMod val="60000"/>
                <a:lumOff val="40000"/>
              </a:schemeClr>
            </a:solidFill>
            <a:ln w="12700" algn="ctr">
              <a:solidFill>
                <a:sysClr val="windowText" lastClr="000000"/>
              </a:solidFill>
              <a:round/>
              <a:tailEnd type="triangle" w="med" len="med"/>
            </a:ln>
          </p:spPr>
          <p:txBody>
            <a:bodyPr wrap="none" anchor="ctr"/>
            <a:lstStyle>
              <a:lvl1pPr>
                <a:spcBef>
                  <a:spcPct val="20000"/>
                </a:spcBef>
                <a:buClr>
                  <a:srgbClr val="CC3300"/>
                </a:buClr>
                <a:buSzPct val="70000"/>
                <a:buFont typeface="Wingdings" panose="05000000000000000000" pitchFamily="2" charset="2"/>
                <a:buChar char="u"/>
                <a:defRPr sz="14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Clr>
                  <a:schemeClr val="accent1"/>
                </a:buClr>
                <a:buSzPct val="7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Clr>
                  <a:srgbClr val="4597A0"/>
                </a:buClr>
                <a:buSzPct val="70000"/>
                <a:buFont typeface="Wingdings" panose="05000000000000000000" pitchFamily="2" charset="2"/>
                <a:buChar char="l"/>
                <a:defRPr sz="1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Clr>
                  <a:srgbClr val="C00000"/>
                </a:buClr>
                <a:buSzPct val="50000"/>
                <a:buFont typeface="Wingdings" panose="05000000000000000000" pitchFamily="2" charset="2"/>
                <a:buChar char="u"/>
                <a:defRPr sz="14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9pPr>
            </a:lstStyle>
            <a:p>
              <a:pPr algn="ctr" defTabSz="896620">
                <a:spcBef>
                  <a:spcPct val="0"/>
                </a:spcBef>
                <a:buClrTx/>
                <a:buSzTx/>
                <a:buNone/>
                <a:defRPr/>
              </a:pPr>
              <a:r>
                <a:rPr lang="zh-CN" altLang="en-US" sz="980" kern="0">
                  <a:solidFill>
                    <a:prstClr val="black"/>
                  </a:solidFill>
                  <a:cs typeface="楷体_GB2312"/>
                </a:rPr>
                <a:t>半成品需求</a:t>
              </a:r>
            </a:p>
          </p:txBody>
        </p:sp>
        <p:sp>
          <p:nvSpPr>
            <p:cNvPr id="9" name="矩形 62"/>
            <p:cNvSpPr>
              <a:spLocks noChangeArrowheads="1"/>
            </p:cNvSpPr>
            <p:nvPr/>
          </p:nvSpPr>
          <p:spPr bwMode="auto">
            <a:xfrm>
              <a:off x="11133" y="4153"/>
              <a:ext cx="1702" cy="555"/>
            </a:xfrm>
            <a:prstGeom prst="rect">
              <a:avLst/>
            </a:prstGeom>
            <a:solidFill>
              <a:schemeClr val="accent5">
                <a:lumMod val="60000"/>
                <a:lumOff val="40000"/>
              </a:schemeClr>
            </a:solidFill>
            <a:ln w="12700" algn="ctr">
              <a:solidFill>
                <a:sysClr val="windowText" lastClr="000000"/>
              </a:solidFill>
              <a:round/>
              <a:tailEnd type="triangle" w="med" len="med"/>
            </a:ln>
          </p:spPr>
          <p:txBody>
            <a:bodyPr wrap="none" anchor="ctr"/>
            <a:lstStyle>
              <a:lvl1pPr>
                <a:spcBef>
                  <a:spcPct val="20000"/>
                </a:spcBef>
                <a:buClr>
                  <a:srgbClr val="CC3300"/>
                </a:buClr>
                <a:buSzPct val="70000"/>
                <a:buFont typeface="Wingdings" panose="05000000000000000000" pitchFamily="2" charset="2"/>
                <a:buChar char="u"/>
                <a:defRPr sz="14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Clr>
                  <a:schemeClr val="accent1"/>
                </a:buClr>
                <a:buSzPct val="7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Clr>
                  <a:srgbClr val="4597A0"/>
                </a:buClr>
                <a:buSzPct val="70000"/>
                <a:buFont typeface="Wingdings" panose="05000000000000000000" pitchFamily="2" charset="2"/>
                <a:buChar char="l"/>
                <a:defRPr sz="1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Clr>
                  <a:srgbClr val="C00000"/>
                </a:buClr>
                <a:buSzPct val="50000"/>
                <a:buFont typeface="Wingdings" panose="05000000000000000000" pitchFamily="2" charset="2"/>
                <a:buChar char="u"/>
                <a:defRPr sz="14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9pPr>
            </a:lstStyle>
            <a:p>
              <a:pPr algn="ctr" defTabSz="896620">
                <a:spcBef>
                  <a:spcPct val="0"/>
                </a:spcBef>
                <a:buClrTx/>
                <a:buSzTx/>
                <a:buNone/>
                <a:defRPr/>
              </a:pPr>
              <a:r>
                <a:rPr lang="zh-CN" altLang="en-US" sz="980" kern="0">
                  <a:solidFill>
                    <a:prstClr val="black"/>
                  </a:solidFill>
                  <a:cs typeface="楷体_GB2312"/>
                </a:rPr>
                <a:t>半成品计划</a:t>
              </a:r>
            </a:p>
          </p:txBody>
        </p:sp>
        <p:sp>
          <p:nvSpPr>
            <p:cNvPr id="10" name="矩形 63"/>
            <p:cNvSpPr>
              <a:spLocks noChangeArrowheads="1"/>
            </p:cNvSpPr>
            <p:nvPr/>
          </p:nvSpPr>
          <p:spPr bwMode="auto">
            <a:xfrm>
              <a:off x="15195" y="2583"/>
              <a:ext cx="1700" cy="552"/>
            </a:xfrm>
            <a:prstGeom prst="rect">
              <a:avLst/>
            </a:prstGeom>
            <a:solidFill>
              <a:srgbClr val="ED7D31">
                <a:lumMod val="40000"/>
                <a:lumOff val="60000"/>
              </a:srgbClr>
            </a:solidFill>
            <a:ln w="12700" algn="ctr">
              <a:solidFill>
                <a:sysClr val="windowText" lastClr="000000"/>
              </a:solidFill>
              <a:round/>
              <a:tailEnd type="triangle" w="med" len="med"/>
            </a:ln>
          </p:spPr>
          <p:txBody>
            <a:bodyPr wrap="none" anchor="ctr"/>
            <a:lstStyle>
              <a:lvl1pPr>
                <a:defRPr sz="1400" b="1">
                  <a:solidFill>
                    <a:srgbClr val="800000"/>
                  </a:solidFill>
                  <a:latin typeface="Arial" panose="020B0604020202020204" pitchFamily="34" charset="0"/>
                  <a:ea typeface="宋体" panose="02010600030101010101" pitchFamily="2" charset="-122"/>
                </a:defRPr>
              </a:lvl1pPr>
              <a:lvl2pPr marL="742950" indent="-285750">
                <a:defRPr sz="1400" b="1">
                  <a:solidFill>
                    <a:srgbClr val="800000"/>
                  </a:solidFill>
                  <a:latin typeface="Arial" panose="020B0604020202020204" pitchFamily="34" charset="0"/>
                  <a:ea typeface="宋体" panose="02010600030101010101" pitchFamily="2" charset="-122"/>
                </a:defRPr>
              </a:lvl2pPr>
              <a:lvl3pPr marL="1143000" indent="-228600">
                <a:defRPr sz="1400" b="1">
                  <a:solidFill>
                    <a:srgbClr val="800000"/>
                  </a:solidFill>
                  <a:latin typeface="Arial" panose="020B0604020202020204" pitchFamily="34" charset="0"/>
                  <a:ea typeface="宋体" panose="02010600030101010101" pitchFamily="2" charset="-122"/>
                </a:defRPr>
              </a:lvl3pPr>
              <a:lvl4pPr marL="1600200" indent="-228600">
                <a:defRPr sz="1400" b="1">
                  <a:solidFill>
                    <a:srgbClr val="800000"/>
                  </a:solidFill>
                  <a:latin typeface="Arial" panose="020B0604020202020204" pitchFamily="34" charset="0"/>
                  <a:ea typeface="宋体" panose="02010600030101010101" pitchFamily="2" charset="-122"/>
                </a:defRPr>
              </a:lvl4pPr>
              <a:lvl5pPr marL="2057400" indent="-228600">
                <a:defRPr sz="1400" b="1">
                  <a:solidFill>
                    <a:srgbClr val="8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400" b="1">
                  <a:solidFill>
                    <a:srgbClr val="8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400" b="1">
                  <a:solidFill>
                    <a:srgbClr val="8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400" b="1">
                  <a:solidFill>
                    <a:srgbClr val="8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400" b="1">
                  <a:solidFill>
                    <a:srgbClr val="800000"/>
                  </a:solidFill>
                  <a:latin typeface="Arial" panose="020B0604020202020204" pitchFamily="34" charset="0"/>
                  <a:ea typeface="宋体" panose="02010600030101010101" pitchFamily="2" charset="-122"/>
                </a:defRPr>
              </a:lvl9pPr>
            </a:lstStyle>
            <a:p>
              <a:pPr algn="ctr" defTabSz="896620">
                <a:defRPr/>
              </a:pPr>
              <a:r>
                <a:rPr lang="zh-CN" altLang="en-US" sz="980" kern="0">
                  <a:solidFill>
                    <a:prstClr val="black"/>
                  </a:solidFill>
                  <a:latin typeface="微软雅黑" panose="020B0503020204020204" pitchFamily="34" charset="-122"/>
                  <a:ea typeface="微软雅黑" panose="020B0503020204020204" pitchFamily="34" charset="-122"/>
                  <a:cs typeface="楷体_GB2312"/>
                </a:rPr>
                <a:t>原材料需求</a:t>
              </a:r>
            </a:p>
          </p:txBody>
        </p:sp>
        <p:sp>
          <p:nvSpPr>
            <p:cNvPr id="11" name="矩形 64"/>
            <p:cNvSpPr>
              <a:spLocks noChangeArrowheads="1"/>
            </p:cNvSpPr>
            <p:nvPr/>
          </p:nvSpPr>
          <p:spPr bwMode="auto">
            <a:xfrm>
              <a:off x="15215" y="3603"/>
              <a:ext cx="1703" cy="555"/>
            </a:xfrm>
            <a:prstGeom prst="rect">
              <a:avLst/>
            </a:prstGeom>
            <a:solidFill>
              <a:srgbClr val="ED7D31">
                <a:lumMod val="40000"/>
                <a:lumOff val="60000"/>
              </a:srgbClr>
            </a:solidFill>
            <a:ln w="12700" algn="ctr">
              <a:solidFill>
                <a:sysClr val="windowText" lastClr="000000"/>
              </a:solidFill>
              <a:round/>
              <a:tailEnd type="triangle" w="med" len="med"/>
            </a:ln>
          </p:spPr>
          <p:txBody>
            <a:bodyPr wrap="none" anchor="ctr"/>
            <a:lstStyle>
              <a:lvl1pPr>
                <a:defRPr sz="1400" b="1">
                  <a:solidFill>
                    <a:srgbClr val="800000"/>
                  </a:solidFill>
                  <a:latin typeface="Arial" panose="020B0604020202020204" pitchFamily="34" charset="0"/>
                  <a:ea typeface="宋体" panose="02010600030101010101" pitchFamily="2" charset="-122"/>
                </a:defRPr>
              </a:lvl1pPr>
              <a:lvl2pPr marL="742950" indent="-285750">
                <a:defRPr sz="1400" b="1">
                  <a:solidFill>
                    <a:srgbClr val="800000"/>
                  </a:solidFill>
                  <a:latin typeface="Arial" panose="020B0604020202020204" pitchFamily="34" charset="0"/>
                  <a:ea typeface="宋体" panose="02010600030101010101" pitchFamily="2" charset="-122"/>
                </a:defRPr>
              </a:lvl2pPr>
              <a:lvl3pPr marL="1143000" indent="-228600">
                <a:defRPr sz="1400" b="1">
                  <a:solidFill>
                    <a:srgbClr val="800000"/>
                  </a:solidFill>
                  <a:latin typeface="Arial" panose="020B0604020202020204" pitchFamily="34" charset="0"/>
                  <a:ea typeface="宋体" panose="02010600030101010101" pitchFamily="2" charset="-122"/>
                </a:defRPr>
              </a:lvl3pPr>
              <a:lvl4pPr marL="1600200" indent="-228600">
                <a:defRPr sz="1400" b="1">
                  <a:solidFill>
                    <a:srgbClr val="800000"/>
                  </a:solidFill>
                  <a:latin typeface="Arial" panose="020B0604020202020204" pitchFamily="34" charset="0"/>
                  <a:ea typeface="宋体" panose="02010600030101010101" pitchFamily="2" charset="-122"/>
                </a:defRPr>
              </a:lvl4pPr>
              <a:lvl5pPr marL="2057400" indent="-228600">
                <a:defRPr sz="1400" b="1">
                  <a:solidFill>
                    <a:srgbClr val="8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400" b="1">
                  <a:solidFill>
                    <a:srgbClr val="8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400" b="1">
                  <a:solidFill>
                    <a:srgbClr val="8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400" b="1">
                  <a:solidFill>
                    <a:srgbClr val="8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400" b="1">
                  <a:solidFill>
                    <a:srgbClr val="800000"/>
                  </a:solidFill>
                  <a:latin typeface="Arial" panose="020B0604020202020204" pitchFamily="34" charset="0"/>
                  <a:ea typeface="宋体" panose="02010600030101010101" pitchFamily="2" charset="-122"/>
                </a:defRPr>
              </a:lvl9pPr>
            </a:lstStyle>
            <a:p>
              <a:pPr algn="ctr" defTabSz="896620">
                <a:defRPr/>
              </a:pPr>
              <a:r>
                <a:rPr lang="zh-CN" altLang="en-US" sz="980" kern="0">
                  <a:solidFill>
                    <a:prstClr val="black"/>
                  </a:solidFill>
                  <a:latin typeface="微软雅黑" panose="020B0503020204020204" pitchFamily="34" charset="-122"/>
                  <a:ea typeface="微软雅黑" panose="020B0503020204020204" pitchFamily="34" charset="-122"/>
                  <a:cs typeface="楷体_GB2312"/>
                </a:rPr>
                <a:t>采购计划</a:t>
              </a:r>
            </a:p>
          </p:txBody>
        </p:sp>
        <p:sp>
          <p:nvSpPr>
            <p:cNvPr id="12" name="矩形 65"/>
            <p:cNvSpPr>
              <a:spLocks noChangeArrowheads="1"/>
            </p:cNvSpPr>
            <p:nvPr/>
          </p:nvSpPr>
          <p:spPr bwMode="auto">
            <a:xfrm>
              <a:off x="15215" y="4623"/>
              <a:ext cx="1703" cy="555"/>
            </a:xfrm>
            <a:prstGeom prst="rect">
              <a:avLst/>
            </a:prstGeom>
            <a:solidFill>
              <a:srgbClr val="ED7D31">
                <a:lumMod val="40000"/>
                <a:lumOff val="60000"/>
              </a:srgbClr>
            </a:solidFill>
            <a:ln w="12700" algn="ctr">
              <a:solidFill>
                <a:sysClr val="windowText" lastClr="000000"/>
              </a:solidFill>
              <a:round/>
              <a:tailEnd type="triangle" w="med" len="med"/>
            </a:ln>
          </p:spPr>
          <p:txBody>
            <a:bodyPr wrap="none" anchor="ctr"/>
            <a:lstStyle>
              <a:lvl1pPr>
                <a:defRPr sz="1400" b="1">
                  <a:solidFill>
                    <a:srgbClr val="800000"/>
                  </a:solidFill>
                  <a:latin typeface="Arial" panose="020B0604020202020204" pitchFamily="34" charset="0"/>
                  <a:ea typeface="宋体" panose="02010600030101010101" pitchFamily="2" charset="-122"/>
                </a:defRPr>
              </a:lvl1pPr>
              <a:lvl2pPr marL="742950" indent="-285750">
                <a:defRPr sz="1400" b="1">
                  <a:solidFill>
                    <a:srgbClr val="800000"/>
                  </a:solidFill>
                  <a:latin typeface="Arial" panose="020B0604020202020204" pitchFamily="34" charset="0"/>
                  <a:ea typeface="宋体" panose="02010600030101010101" pitchFamily="2" charset="-122"/>
                </a:defRPr>
              </a:lvl2pPr>
              <a:lvl3pPr marL="1143000" indent="-228600">
                <a:defRPr sz="1400" b="1">
                  <a:solidFill>
                    <a:srgbClr val="800000"/>
                  </a:solidFill>
                  <a:latin typeface="Arial" panose="020B0604020202020204" pitchFamily="34" charset="0"/>
                  <a:ea typeface="宋体" panose="02010600030101010101" pitchFamily="2" charset="-122"/>
                </a:defRPr>
              </a:lvl3pPr>
              <a:lvl4pPr marL="1600200" indent="-228600">
                <a:defRPr sz="1400" b="1">
                  <a:solidFill>
                    <a:srgbClr val="800000"/>
                  </a:solidFill>
                  <a:latin typeface="Arial" panose="020B0604020202020204" pitchFamily="34" charset="0"/>
                  <a:ea typeface="宋体" panose="02010600030101010101" pitchFamily="2" charset="-122"/>
                </a:defRPr>
              </a:lvl4pPr>
              <a:lvl5pPr marL="2057400" indent="-228600">
                <a:defRPr sz="1400" b="1">
                  <a:solidFill>
                    <a:srgbClr val="8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400" b="1">
                  <a:solidFill>
                    <a:srgbClr val="8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400" b="1">
                  <a:solidFill>
                    <a:srgbClr val="8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400" b="1">
                  <a:solidFill>
                    <a:srgbClr val="8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400" b="1">
                  <a:solidFill>
                    <a:srgbClr val="800000"/>
                  </a:solidFill>
                  <a:latin typeface="Arial" panose="020B0604020202020204" pitchFamily="34" charset="0"/>
                  <a:ea typeface="宋体" panose="02010600030101010101" pitchFamily="2" charset="-122"/>
                </a:defRPr>
              </a:lvl9pPr>
            </a:lstStyle>
            <a:p>
              <a:pPr algn="ctr" defTabSz="896620">
                <a:defRPr/>
              </a:pPr>
              <a:r>
                <a:rPr lang="zh-CN" altLang="en-US" sz="980" kern="0">
                  <a:solidFill>
                    <a:prstClr val="black"/>
                  </a:solidFill>
                  <a:latin typeface="微软雅黑" panose="020B0503020204020204" pitchFamily="34" charset="-122"/>
                  <a:ea typeface="微软雅黑" panose="020B0503020204020204" pitchFamily="34" charset="-122"/>
                  <a:cs typeface="楷体_GB2312"/>
                </a:rPr>
                <a:t>采购订单</a:t>
              </a:r>
            </a:p>
          </p:txBody>
        </p:sp>
        <p:sp>
          <p:nvSpPr>
            <p:cNvPr id="13" name="矩形 66"/>
            <p:cNvSpPr>
              <a:spLocks noChangeArrowheads="1"/>
            </p:cNvSpPr>
            <p:nvPr/>
          </p:nvSpPr>
          <p:spPr bwMode="auto">
            <a:xfrm>
              <a:off x="15238" y="5530"/>
              <a:ext cx="1700" cy="555"/>
            </a:xfrm>
            <a:prstGeom prst="rect">
              <a:avLst/>
            </a:prstGeom>
            <a:solidFill>
              <a:srgbClr val="ED7D31">
                <a:lumMod val="40000"/>
                <a:lumOff val="60000"/>
              </a:srgbClr>
            </a:solidFill>
            <a:ln w="12700" algn="ctr">
              <a:solidFill>
                <a:sysClr val="windowText" lastClr="000000"/>
              </a:solidFill>
              <a:round/>
              <a:tailEnd type="triangle" w="med" len="med"/>
            </a:ln>
          </p:spPr>
          <p:txBody>
            <a:bodyPr wrap="none" anchor="ctr"/>
            <a:lstStyle>
              <a:lvl1pPr>
                <a:defRPr sz="1400" b="1">
                  <a:solidFill>
                    <a:srgbClr val="800000"/>
                  </a:solidFill>
                  <a:latin typeface="Arial" panose="020B0604020202020204" pitchFamily="34" charset="0"/>
                  <a:ea typeface="宋体" panose="02010600030101010101" pitchFamily="2" charset="-122"/>
                </a:defRPr>
              </a:lvl1pPr>
              <a:lvl2pPr marL="742950" indent="-285750">
                <a:defRPr sz="1400" b="1">
                  <a:solidFill>
                    <a:srgbClr val="800000"/>
                  </a:solidFill>
                  <a:latin typeface="Arial" panose="020B0604020202020204" pitchFamily="34" charset="0"/>
                  <a:ea typeface="宋体" panose="02010600030101010101" pitchFamily="2" charset="-122"/>
                </a:defRPr>
              </a:lvl2pPr>
              <a:lvl3pPr marL="1143000" indent="-228600">
                <a:defRPr sz="1400" b="1">
                  <a:solidFill>
                    <a:srgbClr val="800000"/>
                  </a:solidFill>
                  <a:latin typeface="Arial" panose="020B0604020202020204" pitchFamily="34" charset="0"/>
                  <a:ea typeface="宋体" panose="02010600030101010101" pitchFamily="2" charset="-122"/>
                </a:defRPr>
              </a:lvl3pPr>
              <a:lvl4pPr marL="1600200" indent="-228600">
                <a:defRPr sz="1400" b="1">
                  <a:solidFill>
                    <a:srgbClr val="800000"/>
                  </a:solidFill>
                  <a:latin typeface="Arial" panose="020B0604020202020204" pitchFamily="34" charset="0"/>
                  <a:ea typeface="宋体" panose="02010600030101010101" pitchFamily="2" charset="-122"/>
                </a:defRPr>
              </a:lvl4pPr>
              <a:lvl5pPr marL="2057400" indent="-228600">
                <a:defRPr sz="1400" b="1">
                  <a:solidFill>
                    <a:srgbClr val="8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400" b="1">
                  <a:solidFill>
                    <a:srgbClr val="8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400" b="1">
                  <a:solidFill>
                    <a:srgbClr val="8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400" b="1">
                  <a:solidFill>
                    <a:srgbClr val="8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400" b="1">
                  <a:solidFill>
                    <a:srgbClr val="800000"/>
                  </a:solidFill>
                  <a:latin typeface="Arial" panose="020B0604020202020204" pitchFamily="34" charset="0"/>
                  <a:ea typeface="宋体" panose="02010600030101010101" pitchFamily="2" charset="-122"/>
                </a:defRPr>
              </a:lvl9pPr>
            </a:lstStyle>
            <a:p>
              <a:pPr algn="ctr" defTabSz="896620">
                <a:defRPr/>
              </a:pPr>
              <a:r>
                <a:rPr lang="zh-CN" altLang="en-US" sz="980" kern="0">
                  <a:solidFill>
                    <a:prstClr val="black"/>
                  </a:solidFill>
                  <a:latin typeface="微软雅黑" panose="020B0503020204020204" pitchFamily="34" charset="-122"/>
                  <a:ea typeface="微软雅黑" panose="020B0503020204020204" pitchFamily="34" charset="-122"/>
                  <a:cs typeface="楷体_GB2312"/>
                </a:rPr>
                <a:t>采购收货</a:t>
              </a:r>
            </a:p>
          </p:txBody>
        </p:sp>
        <p:sp>
          <p:nvSpPr>
            <p:cNvPr id="14" name="矩形 67"/>
            <p:cNvSpPr>
              <a:spLocks noChangeArrowheads="1"/>
            </p:cNvSpPr>
            <p:nvPr/>
          </p:nvSpPr>
          <p:spPr bwMode="auto">
            <a:xfrm>
              <a:off x="15278" y="7458"/>
              <a:ext cx="1702" cy="555"/>
            </a:xfrm>
            <a:prstGeom prst="rect">
              <a:avLst/>
            </a:prstGeom>
            <a:solidFill>
              <a:srgbClr val="ED7D31">
                <a:lumMod val="40000"/>
                <a:lumOff val="60000"/>
              </a:srgbClr>
            </a:solidFill>
            <a:ln w="12700" algn="ctr">
              <a:solidFill>
                <a:sysClr val="windowText" lastClr="000000"/>
              </a:solidFill>
              <a:round/>
              <a:tailEnd type="triangle" w="med" len="med"/>
            </a:ln>
          </p:spPr>
          <p:txBody>
            <a:bodyPr wrap="none" anchor="ctr"/>
            <a:lstStyle>
              <a:lvl1pPr>
                <a:defRPr sz="1400" b="1">
                  <a:solidFill>
                    <a:srgbClr val="800000"/>
                  </a:solidFill>
                  <a:latin typeface="Arial" panose="020B0604020202020204" pitchFamily="34" charset="0"/>
                  <a:ea typeface="宋体" panose="02010600030101010101" pitchFamily="2" charset="-122"/>
                </a:defRPr>
              </a:lvl1pPr>
              <a:lvl2pPr marL="742950" indent="-285750">
                <a:defRPr sz="1400" b="1">
                  <a:solidFill>
                    <a:srgbClr val="800000"/>
                  </a:solidFill>
                  <a:latin typeface="Arial" panose="020B0604020202020204" pitchFamily="34" charset="0"/>
                  <a:ea typeface="宋体" panose="02010600030101010101" pitchFamily="2" charset="-122"/>
                </a:defRPr>
              </a:lvl2pPr>
              <a:lvl3pPr marL="1143000" indent="-228600">
                <a:defRPr sz="1400" b="1">
                  <a:solidFill>
                    <a:srgbClr val="800000"/>
                  </a:solidFill>
                  <a:latin typeface="Arial" panose="020B0604020202020204" pitchFamily="34" charset="0"/>
                  <a:ea typeface="宋体" panose="02010600030101010101" pitchFamily="2" charset="-122"/>
                </a:defRPr>
              </a:lvl3pPr>
              <a:lvl4pPr marL="1600200" indent="-228600">
                <a:defRPr sz="1400" b="1">
                  <a:solidFill>
                    <a:srgbClr val="800000"/>
                  </a:solidFill>
                  <a:latin typeface="Arial" panose="020B0604020202020204" pitchFamily="34" charset="0"/>
                  <a:ea typeface="宋体" panose="02010600030101010101" pitchFamily="2" charset="-122"/>
                </a:defRPr>
              </a:lvl4pPr>
              <a:lvl5pPr marL="2057400" indent="-228600">
                <a:defRPr sz="1400" b="1">
                  <a:solidFill>
                    <a:srgbClr val="8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400" b="1">
                  <a:solidFill>
                    <a:srgbClr val="8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400" b="1">
                  <a:solidFill>
                    <a:srgbClr val="8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400" b="1">
                  <a:solidFill>
                    <a:srgbClr val="8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400" b="1">
                  <a:solidFill>
                    <a:srgbClr val="800000"/>
                  </a:solidFill>
                  <a:latin typeface="Arial" panose="020B0604020202020204" pitchFamily="34" charset="0"/>
                  <a:ea typeface="宋体" panose="02010600030101010101" pitchFamily="2" charset="-122"/>
                </a:defRPr>
              </a:lvl9pPr>
            </a:lstStyle>
            <a:p>
              <a:pPr algn="ctr" defTabSz="896620">
                <a:defRPr/>
              </a:pPr>
              <a:r>
                <a:rPr lang="zh-CN" altLang="en-US" sz="980" kern="0">
                  <a:solidFill>
                    <a:prstClr val="black"/>
                  </a:solidFill>
                  <a:latin typeface="微软雅黑" panose="020B0503020204020204" pitchFamily="34" charset="-122"/>
                  <a:ea typeface="微软雅黑" panose="020B0503020204020204" pitchFamily="34" charset="-122"/>
                  <a:cs typeface="楷体_GB2312"/>
                </a:rPr>
                <a:t>库存</a:t>
              </a:r>
            </a:p>
          </p:txBody>
        </p:sp>
        <p:sp>
          <p:nvSpPr>
            <p:cNvPr id="15" name="矩形 69"/>
            <p:cNvSpPr>
              <a:spLocks noChangeArrowheads="1"/>
            </p:cNvSpPr>
            <p:nvPr/>
          </p:nvSpPr>
          <p:spPr bwMode="auto">
            <a:xfrm>
              <a:off x="11133" y="5288"/>
              <a:ext cx="1702" cy="552"/>
            </a:xfrm>
            <a:prstGeom prst="rect">
              <a:avLst/>
            </a:prstGeom>
            <a:solidFill>
              <a:srgbClr val="FFC000"/>
            </a:solidFill>
            <a:ln w="12700" algn="ctr">
              <a:solidFill>
                <a:sysClr val="windowText" lastClr="000000"/>
              </a:solidFill>
              <a:round/>
              <a:tailEnd type="triangle" w="med" len="med"/>
            </a:ln>
          </p:spPr>
          <p:txBody>
            <a:bodyPr wrap="none" anchor="ctr"/>
            <a:lstStyle>
              <a:lvl1pPr>
                <a:spcBef>
                  <a:spcPct val="20000"/>
                </a:spcBef>
                <a:buClr>
                  <a:srgbClr val="CC3300"/>
                </a:buClr>
                <a:buSzPct val="70000"/>
                <a:buFont typeface="Wingdings" panose="05000000000000000000" pitchFamily="2" charset="2"/>
                <a:buChar char="u"/>
                <a:defRPr sz="14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Clr>
                  <a:schemeClr val="accent1"/>
                </a:buClr>
                <a:buSzPct val="7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Clr>
                  <a:srgbClr val="4597A0"/>
                </a:buClr>
                <a:buSzPct val="70000"/>
                <a:buFont typeface="Wingdings" panose="05000000000000000000" pitchFamily="2" charset="2"/>
                <a:buChar char="l"/>
                <a:defRPr sz="1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Clr>
                  <a:srgbClr val="C00000"/>
                </a:buClr>
                <a:buSzPct val="50000"/>
                <a:buFont typeface="Wingdings" panose="05000000000000000000" pitchFamily="2" charset="2"/>
                <a:buChar char="u"/>
                <a:defRPr sz="14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9pPr>
            </a:lstStyle>
            <a:p>
              <a:pPr algn="ctr" defTabSz="896620">
                <a:spcBef>
                  <a:spcPct val="0"/>
                </a:spcBef>
                <a:buClrTx/>
                <a:buSzTx/>
                <a:buNone/>
                <a:defRPr/>
              </a:pPr>
              <a:r>
                <a:rPr lang="zh-CN" altLang="en-US" sz="980" kern="0">
                  <a:solidFill>
                    <a:prstClr val="black"/>
                  </a:solidFill>
                  <a:cs typeface="楷体_GB2312"/>
                </a:rPr>
                <a:t>半成品订单</a:t>
              </a:r>
            </a:p>
          </p:txBody>
        </p:sp>
        <p:sp>
          <p:nvSpPr>
            <p:cNvPr id="16" name="矩形 70"/>
            <p:cNvSpPr>
              <a:spLocks noChangeArrowheads="1"/>
            </p:cNvSpPr>
            <p:nvPr/>
          </p:nvSpPr>
          <p:spPr bwMode="auto">
            <a:xfrm>
              <a:off x="11133" y="6210"/>
              <a:ext cx="1702" cy="553"/>
            </a:xfrm>
            <a:prstGeom prst="rect">
              <a:avLst/>
            </a:prstGeom>
            <a:solidFill>
              <a:srgbClr val="FFC000"/>
            </a:solidFill>
            <a:ln w="12700" algn="ctr">
              <a:solidFill>
                <a:sysClr val="windowText" lastClr="000000"/>
              </a:solidFill>
              <a:round/>
              <a:tailEnd type="triangle" w="med" len="med"/>
            </a:ln>
          </p:spPr>
          <p:txBody>
            <a:bodyPr wrap="none" anchor="ctr"/>
            <a:lstStyle>
              <a:lvl1pPr>
                <a:spcBef>
                  <a:spcPct val="20000"/>
                </a:spcBef>
                <a:buClr>
                  <a:srgbClr val="CC3300"/>
                </a:buClr>
                <a:buSzPct val="70000"/>
                <a:buFont typeface="Wingdings" panose="05000000000000000000" pitchFamily="2" charset="2"/>
                <a:buChar char="u"/>
                <a:defRPr sz="14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Clr>
                  <a:schemeClr val="accent1"/>
                </a:buClr>
                <a:buSzPct val="7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Clr>
                  <a:srgbClr val="4597A0"/>
                </a:buClr>
                <a:buSzPct val="70000"/>
                <a:buFont typeface="Wingdings" panose="05000000000000000000" pitchFamily="2" charset="2"/>
                <a:buChar char="l"/>
                <a:defRPr sz="1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Clr>
                  <a:srgbClr val="C00000"/>
                </a:buClr>
                <a:buSzPct val="50000"/>
                <a:buFont typeface="Wingdings" panose="05000000000000000000" pitchFamily="2" charset="2"/>
                <a:buChar char="u"/>
                <a:defRPr sz="14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9pPr>
            </a:lstStyle>
            <a:p>
              <a:pPr algn="ctr" defTabSz="896620">
                <a:spcBef>
                  <a:spcPct val="0"/>
                </a:spcBef>
                <a:buClrTx/>
                <a:buSzTx/>
                <a:buNone/>
                <a:defRPr/>
              </a:pPr>
              <a:r>
                <a:rPr lang="zh-CN" altLang="en-US" sz="980" kern="0">
                  <a:solidFill>
                    <a:prstClr val="black"/>
                  </a:solidFill>
                  <a:cs typeface="楷体_GB2312"/>
                </a:rPr>
                <a:t>生产领料</a:t>
              </a:r>
            </a:p>
          </p:txBody>
        </p:sp>
        <p:sp>
          <p:nvSpPr>
            <p:cNvPr id="17" name="矩形 71"/>
            <p:cNvSpPr>
              <a:spLocks noChangeArrowheads="1"/>
            </p:cNvSpPr>
            <p:nvPr/>
          </p:nvSpPr>
          <p:spPr bwMode="auto">
            <a:xfrm>
              <a:off x="11133" y="7258"/>
              <a:ext cx="1702" cy="555"/>
            </a:xfrm>
            <a:prstGeom prst="rect">
              <a:avLst/>
            </a:prstGeom>
            <a:solidFill>
              <a:srgbClr val="FFC000"/>
            </a:solidFill>
            <a:ln w="12700" algn="ctr">
              <a:solidFill>
                <a:sysClr val="windowText" lastClr="000000"/>
              </a:solidFill>
              <a:round/>
              <a:tailEnd type="triangle" w="med" len="med"/>
            </a:ln>
          </p:spPr>
          <p:txBody>
            <a:bodyPr wrap="none" anchor="ctr"/>
            <a:lstStyle>
              <a:lvl1pPr>
                <a:spcBef>
                  <a:spcPct val="20000"/>
                </a:spcBef>
                <a:buClr>
                  <a:srgbClr val="CC3300"/>
                </a:buClr>
                <a:buSzPct val="70000"/>
                <a:buFont typeface="Wingdings" panose="05000000000000000000" pitchFamily="2" charset="2"/>
                <a:buChar char="u"/>
                <a:defRPr sz="14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Clr>
                  <a:schemeClr val="accent1"/>
                </a:buClr>
                <a:buSzPct val="7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Clr>
                  <a:srgbClr val="4597A0"/>
                </a:buClr>
                <a:buSzPct val="70000"/>
                <a:buFont typeface="Wingdings" panose="05000000000000000000" pitchFamily="2" charset="2"/>
                <a:buChar char="l"/>
                <a:defRPr sz="1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Clr>
                  <a:srgbClr val="C00000"/>
                </a:buClr>
                <a:buSzPct val="50000"/>
                <a:buFont typeface="Wingdings" panose="05000000000000000000" pitchFamily="2" charset="2"/>
                <a:buChar char="u"/>
                <a:defRPr sz="14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9pPr>
            </a:lstStyle>
            <a:p>
              <a:pPr algn="ctr" defTabSz="896620">
                <a:spcBef>
                  <a:spcPct val="0"/>
                </a:spcBef>
                <a:buClrTx/>
                <a:buSzTx/>
                <a:buNone/>
                <a:defRPr/>
              </a:pPr>
              <a:r>
                <a:rPr lang="zh-CN" altLang="en-US" sz="980" kern="0">
                  <a:solidFill>
                    <a:prstClr val="black"/>
                  </a:solidFill>
                  <a:cs typeface="楷体_GB2312"/>
                </a:rPr>
                <a:t>工段质量检验</a:t>
              </a:r>
            </a:p>
          </p:txBody>
        </p:sp>
        <p:sp>
          <p:nvSpPr>
            <p:cNvPr id="18" name="矩形 72"/>
            <p:cNvSpPr>
              <a:spLocks noChangeArrowheads="1"/>
            </p:cNvSpPr>
            <p:nvPr/>
          </p:nvSpPr>
          <p:spPr bwMode="auto">
            <a:xfrm>
              <a:off x="11133" y="9155"/>
              <a:ext cx="1702" cy="555"/>
            </a:xfrm>
            <a:prstGeom prst="rect">
              <a:avLst/>
            </a:prstGeom>
            <a:solidFill>
              <a:srgbClr val="FFC000"/>
            </a:solidFill>
            <a:ln w="12700" algn="ctr">
              <a:solidFill>
                <a:sysClr val="windowText" lastClr="000000"/>
              </a:solidFill>
              <a:round/>
              <a:tailEnd type="triangle" w="med" len="med"/>
            </a:ln>
          </p:spPr>
          <p:txBody>
            <a:bodyPr wrap="none" anchor="ctr"/>
            <a:lstStyle>
              <a:lvl1pPr>
                <a:spcBef>
                  <a:spcPct val="20000"/>
                </a:spcBef>
                <a:buClr>
                  <a:srgbClr val="CC3300"/>
                </a:buClr>
                <a:buSzPct val="70000"/>
                <a:buFont typeface="Wingdings" panose="05000000000000000000" pitchFamily="2" charset="2"/>
                <a:buChar char="u"/>
                <a:defRPr sz="14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Clr>
                  <a:schemeClr val="accent1"/>
                </a:buClr>
                <a:buSzPct val="7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Clr>
                  <a:srgbClr val="4597A0"/>
                </a:buClr>
                <a:buSzPct val="70000"/>
                <a:buFont typeface="Wingdings" panose="05000000000000000000" pitchFamily="2" charset="2"/>
                <a:buChar char="l"/>
                <a:defRPr sz="1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Clr>
                  <a:srgbClr val="C00000"/>
                </a:buClr>
                <a:buSzPct val="50000"/>
                <a:buFont typeface="Wingdings" panose="05000000000000000000" pitchFamily="2" charset="2"/>
                <a:buChar char="u"/>
                <a:defRPr sz="14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9pPr>
            </a:lstStyle>
            <a:p>
              <a:pPr algn="ctr" defTabSz="896620">
                <a:spcBef>
                  <a:spcPct val="0"/>
                </a:spcBef>
                <a:buClrTx/>
                <a:buSzTx/>
                <a:buNone/>
                <a:defRPr/>
              </a:pPr>
              <a:r>
                <a:rPr lang="zh-CN" altLang="en-US" sz="980" kern="0">
                  <a:solidFill>
                    <a:prstClr val="black"/>
                  </a:solidFill>
                  <a:cs typeface="楷体_GB2312"/>
                </a:rPr>
                <a:t>半成品库存</a:t>
              </a:r>
            </a:p>
          </p:txBody>
        </p:sp>
        <p:sp>
          <p:nvSpPr>
            <p:cNvPr id="19" name="矩形 73"/>
            <p:cNvSpPr>
              <a:spLocks noChangeArrowheads="1"/>
            </p:cNvSpPr>
            <p:nvPr/>
          </p:nvSpPr>
          <p:spPr bwMode="auto">
            <a:xfrm>
              <a:off x="8420" y="5288"/>
              <a:ext cx="1700" cy="552"/>
            </a:xfrm>
            <a:prstGeom prst="rect">
              <a:avLst/>
            </a:prstGeom>
            <a:solidFill>
              <a:srgbClr val="FFC000"/>
            </a:solidFill>
            <a:ln w="12700" algn="ctr">
              <a:solidFill>
                <a:sysClr val="windowText" lastClr="000000"/>
              </a:solidFill>
              <a:round/>
              <a:tailEnd type="triangle" w="med" len="med"/>
            </a:ln>
          </p:spPr>
          <p:txBody>
            <a:bodyPr wrap="none" anchor="ctr"/>
            <a:lstStyle>
              <a:lvl1pPr>
                <a:spcBef>
                  <a:spcPct val="20000"/>
                </a:spcBef>
                <a:buClr>
                  <a:srgbClr val="CC3300"/>
                </a:buClr>
                <a:buSzPct val="70000"/>
                <a:buFont typeface="Wingdings" panose="05000000000000000000" pitchFamily="2" charset="2"/>
                <a:buChar char="u"/>
                <a:defRPr sz="14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Clr>
                  <a:schemeClr val="accent1"/>
                </a:buClr>
                <a:buSzPct val="7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Clr>
                  <a:srgbClr val="4597A0"/>
                </a:buClr>
                <a:buSzPct val="70000"/>
                <a:buFont typeface="Wingdings" panose="05000000000000000000" pitchFamily="2" charset="2"/>
                <a:buChar char="l"/>
                <a:defRPr sz="1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Clr>
                  <a:srgbClr val="C00000"/>
                </a:buClr>
                <a:buSzPct val="50000"/>
                <a:buFont typeface="Wingdings" panose="05000000000000000000" pitchFamily="2" charset="2"/>
                <a:buChar char="u"/>
                <a:defRPr sz="14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9pPr>
            </a:lstStyle>
            <a:p>
              <a:pPr algn="ctr" defTabSz="896620">
                <a:spcBef>
                  <a:spcPct val="0"/>
                </a:spcBef>
                <a:buClrTx/>
                <a:buSzTx/>
                <a:buNone/>
                <a:defRPr/>
              </a:pPr>
              <a:r>
                <a:rPr lang="zh-CN" altLang="en-US" sz="980" kern="0">
                  <a:solidFill>
                    <a:prstClr val="black"/>
                  </a:solidFill>
                  <a:cs typeface="楷体_GB2312"/>
                </a:rPr>
                <a:t>产成品订单</a:t>
              </a:r>
            </a:p>
          </p:txBody>
        </p:sp>
        <p:sp>
          <p:nvSpPr>
            <p:cNvPr id="20" name="矩形 74"/>
            <p:cNvSpPr>
              <a:spLocks noChangeArrowheads="1"/>
            </p:cNvSpPr>
            <p:nvPr/>
          </p:nvSpPr>
          <p:spPr bwMode="auto">
            <a:xfrm>
              <a:off x="8425" y="6220"/>
              <a:ext cx="1700" cy="553"/>
            </a:xfrm>
            <a:prstGeom prst="rect">
              <a:avLst/>
            </a:prstGeom>
            <a:solidFill>
              <a:srgbClr val="FFC000"/>
            </a:solidFill>
            <a:ln w="12700" algn="ctr">
              <a:solidFill>
                <a:sysClr val="windowText" lastClr="000000"/>
              </a:solidFill>
              <a:round/>
              <a:tailEnd type="triangle" w="med" len="med"/>
            </a:ln>
          </p:spPr>
          <p:txBody>
            <a:bodyPr wrap="none" anchor="ctr"/>
            <a:lstStyle>
              <a:lvl1pPr>
                <a:spcBef>
                  <a:spcPct val="20000"/>
                </a:spcBef>
                <a:buClr>
                  <a:srgbClr val="CC3300"/>
                </a:buClr>
                <a:buSzPct val="70000"/>
                <a:buFont typeface="Wingdings" panose="05000000000000000000" pitchFamily="2" charset="2"/>
                <a:buChar char="u"/>
                <a:defRPr sz="14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Clr>
                  <a:schemeClr val="accent1"/>
                </a:buClr>
                <a:buSzPct val="7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Clr>
                  <a:srgbClr val="4597A0"/>
                </a:buClr>
                <a:buSzPct val="70000"/>
                <a:buFont typeface="Wingdings" panose="05000000000000000000" pitchFamily="2" charset="2"/>
                <a:buChar char="l"/>
                <a:defRPr sz="1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Clr>
                  <a:srgbClr val="C00000"/>
                </a:buClr>
                <a:buSzPct val="50000"/>
                <a:buFont typeface="Wingdings" panose="05000000000000000000" pitchFamily="2" charset="2"/>
                <a:buChar char="u"/>
                <a:defRPr sz="14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9pPr>
            </a:lstStyle>
            <a:p>
              <a:pPr algn="ctr" defTabSz="896620">
                <a:spcBef>
                  <a:spcPct val="0"/>
                </a:spcBef>
                <a:buClrTx/>
                <a:buSzTx/>
                <a:buNone/>
                <a:defRPr/>
              </a:pPr>
              <a:r>
                <a:rPr lang="zh-CN" altLang="en-US" sz="980" kern="0">
                  <a:solidFill>
                    <a:prstClr val="black"/>
                  </a:solidFill>
                  <a:cs typeface="楷体_GB2312"/>
                </a:rPr>
                <a:t>生产领料</a:t>
              </a:r>
            </a:p>
          </p:txBody>
        </p:sp>
        <p:sp>
          <p:nvSpPr>
            <p:cNvPr id="21" name="矩形 75"/>
            <p:cNvSpPr>
              <a:spLocks noChangeArrowheads="1"/>
            </p:cNvSpPr>
            <p:nvPr/>
          </p:nvSpPr>
          <p:spPr bwMode="auto">
            <a:xfrm>
              <a:off x="8415" y="7190"/>
              <a:ext cx="1700" cy="555"/>
            </a:xfrm>
            <a:prstGeom prst="rect">
              <a:avLst/>
            </a:prstGeom>
            <a:solidFill>
              <a:srgbClr val="FFC000"/>
            </a:solidFill>
            <a:ln w="12700" algn="ctr">
              <a:solidFill>
                <a:sysClr val="windowText" lastClr="000000"/>
              </a:solidFill>
              <a:round/>
              <a:tailEnd type="triangle" w="med" len="med"/>
            </a:ln>
          </p:spPr>
          <p:txBody>
            <a:bodyPr wrap="none" anchor="ctr"/>
            <a:lstStyle>
              <a:lvl1pPr>
                <a:spcBef>
                  <a:spcPct val="20000"/>
                </a:spcBef>
                <a:buClr>
                  <a:srgbClr val="CC3300"/>
                </a:buClr>
                <a:buSzPct val="70000"/>
                <a:buFont typeface="Wingdings" panose="05000000000000000000" pitchFamily="2" charset="2"/>
                <a:buChar char="u"/>
                <a:defRPr sz="14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Clr>
                  <a:schemeClr val="accent1"/>
                </a:buClr>
                <a:buSzPct val="7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Clr>
                  <a:srgbClr val="4597A0"/>
                </a:buClr>
                <a:buSzPct val="70000"/>
                <a:buFont typeface="Wingdings" panose="05000000000000000000" pitchFamily="2" charset="2"/>
                <a:buChar char="l"/>
                <a:defRPr sz="1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Clr>
                  <a:srgbClr val="C00000"/>
                </a:buClr>
                <a:buSzPct val="50000"/>
                <a:buFont typeface="Wingdings" panose="05000000000000000000" pitchFamily="2" charset="2"/>
                <a:buChar char="u"/>
                <a:defRPr sz="14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9pPr>
            </a:lstStyle>
            <a:p>
              <a:pPr algn="ctr" defTabSz="896620">
                <a:spcBef>
                  <a:spcPct val="0"/>
                </a:spcBef>
                <a:buClrTx/>
                <a:buSzTx/>
                <a:buNone/>
                <a:defRPr/>
              </a:pPr>
              <a:r>
                <a:rPr lang="zh-CN" altLang="en-US" sz="980" kern="0">
                  <a:solidFill>
                    <a:prstClr val="black"/>
                  </a:solidFill>
                  <a:cs typeface="楷体_GB2312"/>
                </a:rPr>
                <a:t>工段完工确认</a:t>
              </a:r>
            </a:p>
          </p:txBody>
        </p:sp>
        <p:sp>
          <p:nvSpPr>
            <p:cNvPr id="22" name="矩形 76"/>
            <p:cNvSpPr>
              <a:spLocks noChangeArrowheads="1"/>
            </p:cNvSpPr>
            <p:nvPr/>
          </p:nvSpPr>
          <p:spPr bwMode="auto">
            <a:xfrm>
              <a:off x="8413" y="8135"/>
              <a:ext cx="1700" cy="553"/>
            </a:xfrm>
            <a:prstGeom prst="rect">
              <a:avLst/>
            </a:prstGeom>
            <a:solidFill>
              <a:srgbClr val="FFC000"/>
            </a:solidFill>
            <a:ln w="12700" algn="ctr">
              <a:solidFill>
                <a:sysClr val="windowText" lastClr="000000"/>
              </a:solidFill>
              <a:round/>
              <a:tailEnd type="triangle" w="med" len="med"/>
            </a:ln>
          </p:spPr>
          <p:txBody>
            <a:bodyPr wrap="none" anchor="ctr"/>
            <a:lstStyle>
              <a:lvl1pPr>
                <a:spcBef>
                  <a:spcPct val="20000"/>
                </a:spcBef>
                <a:buClr>
                  <a:srgbClr val="CC3300"/>
                </a:buClr>
                <a:buSzPct val="70000"/>
                <a:buFont typeface="Wingdings" panose="05000000000000000000" pitchFamily="2" charset="2"/>
                <a:buChar char="u"/>
                <a:defRPr sz="14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Clr>
                  <a:schemeClr val="accent1"/>
                </a:buClr>
                <a:buSzPct val="7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Clr>
                  <a:srgbClr val="4597A0"/>
                </a:buClr>
                <a:buSzPct val="70000"/>
                <a:buFont typeface="Wingdings" panose="05000000000000000000" pitchFamily="2" charset="2"/>
                <a:buChar char="l"/>
                <a:defRPr sz="1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Clr>
                  <a:srgbClr val="C00000"/>
                </a:buClr>
                <a:buSzPct val="50000"/>
                <a:buFont typeface="Wingdings" panose="05000000000000000000" pitchFamily="2" charset="2"/>
                <a:buChar char="u"/>
                <a:defRPr sz="14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9pPr>
            </a:lstStyle>
            <a:p>
              <a:pPr algn="ctr" defTabSz="896620">
                <a:spcBef>
                  <a:spcPct val="0"/>
                </a:spcBef>
                <a:buClrTx/>
                <a:buSzTx/>
                <a:buNone/>
                <a:defRPr/>
              </a:pPr>
              <a:r>
                <a:rPr lang="zh-CN" altLang="en-US" sz="980" kern="0">
                  <a:solidFill>
                    <a:prstClr val="black"/>
                  </a:solidFill>
                  <a:cs typeface="楷体_GB2312"/>
                </a:rPr>
                <a:t>产成品库存</a:t>
              </a:r>
            </a:p>
          </p:txBody>
        </p:sp>
        <p:sp>
          <p:nvSpPr>
            <p:cNvPr id="23" name="矩形 77"/>
            <p:cNvSpPr>
              <a:spLocks noChangeArrowheads="1"/>
            </p:cNvSpPr>
            <p:nvPr/>
          </p:nvSpPr>
          <p:spPr bwMode="auto">
            <a:xfrm>
              <a:off x="17258" y="3603"/>
              <a:ext cx="1700" cy="555"/>
            </a:xfrm>
            <a:prstGeom prst="rect">
              <a:avLst/>
            </a:prstGeom>
            <a:solidFill>
              <a:srgbClr val="ED7D31">
                <a:lumMod val="40000"/>
                <a:lumOff val="60000"/>
              </a:srgbClr>
            </a:solidFill>
            <a:ln w="12700" algn="ctr">
              <a:solidFill>
                <a:sysClr val="windowText" lastClr="000000"/>
              </a:solidFill>
              <a:round/>
              <a:tailEnd type="triangle" w="med" len="med"/>
            </a:ln>
          </p:spPr>
          <p:txBody>
            <a:bodyPr wrap="none" anchor="ctr"/>
            <a:lstStyle>
              <a:lvl1pPr>
                <a:defRPr sz="1400" b="1">
                  <a:solidFill>
                    <a:srgbClr val="800000"/>
                  </a:solidFill>
                  <a:latin typeface="Arial" panose="020B0604020202020204" pitchFamily="34" charset="0"/>
                  <a:ea typeface="宋体" panose="02010600030101010101" pitchFamily="2" charset="-122"/>
                </a:defRPr>
              </a:lvl1pPr>
              <a:lvl2pPr marL="742950" indent="-285750">
                <a:defRPr sz="1400" b="1">
                  <a:solidFill>
                    <a:srgbClr val="800000"/>
                  </a:solidFill>
                  <a:latin typeface="Arial" panose="020B0604020202020204" pitchFamily="34" charset="0"/>
                  <a:ea typeface="宋体" panose="02010600030101010101" pitchFamily="2" charset="-122"/>
                </a:defRPr>
              </a:lvl2pPr>
              <a:lvl3pPr marL="1143000" indent="-228600">
                <a:defRPr sz="1400" b="1">
                  <a:solidFill>
                    <a:srgbClr val="800000"/>
                  </a:solidFill>
                  <a:latin typeface="Arial" panose="020B0604020202020204" pitchFamily="34" charset="0"/>
                  <a:ea typeface="宋体" panose="02010600030101010101" pitchFamily="2" charset="-122"/>
                </a:defRPr>
              </a:lvl3pPr>
              <a:lvl4pPr marL="1600200" indent="-228600">
                <a:defRPr sz="1400" b="1">
                  <a:solidFill>
                    <a:srgbClr val="800000"/>
                  </a:solidFill>
                  <a:latin typeface="Arial" panose="020B0604020202020204" pitchFamily="34" charset="0"/>
                  <a:ea typeface="宋体" panose="02010600030101010101" pitchFamily="2" charset="-122"/>
                </a:defRPr>
              </a:lvl4pPr>
              <a:lvl5pPr marL="2057400" indent="-228600">
                <a:defRPr sz="1400" b="1">
                  <a:solidFill>
                    <a:srgbClr val="8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400" b="1">
                  <a:solidFill>
                    <a:srgbClr val="8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400" b="1">
                  <a:solidFill>
                    <a:srgbClr val="8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400" b="1">
                  <a:solidFill>
                    <a:srgbClr val="8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400" b="1">
                  <a:solidFill>
                    <a:srgbClr val="800000"/>
                  </a:solidFill>
                  <a:latin typeface="Arial" panose="020B0604020202020204" pitchFamily="34" charset="0"/>
                  <a:ea typeface="宋体" panose="02010600030101010101" pitchFamily="2" charset="-122"/>
                </a:defRPr>
              </a:lvl9pPr>
            </a:lstStyle>
            <a:p>
              <a:pPr algn="ctr" defTabSz="896620">
                <a:defRPr/>
              </a:pPr>
              <a:r>
                <a:rPr lang="zh-CN" altLang="en-US" sz="980" kern="0">
                  <a:solidFill>
                    <a:prstClr val="black"/>
                  </a:solidFill>
                  <a:latin typeface="微软雅黑" panose="020B0503020204020204" pitchFamily="34" charset="-122"/>
                  <a:ea typeface="微软雅黑" panose="020B0503020204020204" pitchFamily="34" charset="-122"/>
                  <a:cs typeface="楷体_GB2312"/>
                </a:rPr>
                <a:t>安全库存</a:t>
              </a:r>
            </a:p>
          </p:txBody>
        </p:sp>
        <p:sp>
          <p:nvSpPr>
            <p:cNvPr id="24" name="矩形 78"/>
            <p:cNvSpPr>
              <a:spLocks noChangeArrowheads="1"/>
            </p:cNvSpPr>
            <p:nvPr/>
          </p:nvSpPr>
          <p:spPr bwMode="auto">
            <a:xfrm>
              <a:off x="13060" y="3138"/>
              <a:ext cx="1703" cy="555"/>
            </a:xfrm>
            <a:prstGeom prst="rect">
              <a:avLst/>
            </a:prstGeom>
            <a:solidFill>
              <a:schemeClr val="accent5">
                <a:lumMod val="60000"/>
                <a:lumOff val="40000"/>
              </a:schemeClr>
            </a:solidFill>
            <a:ln w="12700" algn="ctr">
              <a:solidFill>
                <a:sysClr val="windowText" lastClr="000000"/>
              </a:solidFill>
              <a:round/>
              <a:tailEnd type="triangle" w="med" len="med"/>
            </a:ln>
          </p:spPr>
          <p:txBody>
            <a:bodyPr wrap="none" anchor="ctr"/>
            <a:lstStyle>
              <a:lvl1pPr>
                <a:spcBef>
                  <a:spcPct val="20000"/>
                </a:spcBef>
                <a:buClr>
                  <a:srgbClr val="CC3300"/>
                </a:buClr>
                <a:buSzPct val="70000"/>
                <a:buFont typeface="Wingdings" panose="05000000000000000000" pitchFamily="2" charset="2"/>
                <a:buChar char="u"/>
                <a:defRPr sz="14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Clr>
                  <a:schemeClr val="accent1"/>
                </a:buClr>
                <a:buSzPct val="7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Clr>
                  <a:srgbClr val="4597A0"/>
                </a:buClr>
                <a:buSzPct val="70000"/>
                <a:buFont typeface="Wingdings" panose="05000000000000000000" pitchFamily="2" charset="2"/>
                <a:buChar char="l"/>
                <a:defRPr sz="1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Clr>
                  <a:srgbClr val="C00000"/>
                </a:buClr>
                <a:buSzPct val="50000"/>
                <a:buFont typeface="Wingdings" panose="05000000000000000000" pitchFamily="2" charset="2"/>
                <a:buChar char="u"/>
                <a:defRPr sz="14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9pPr>
            </a:lstStyle>
            <a:p>
              <a:pPr algn="ctr" defTabSz="896620">
                <a:spcBef>
                  <a:spcPct val="0"/>
                </a:spcBef>
                <a:buClrTx/>
                <a:buSzTx/>
                <a:buNone/>
                <a:defRPr/>
              </a:pPr>
              <a:r>
                <a:rPr lang="zh-CN" altLang="en-US" sz="980" kern="0">
                  <a:solidFill>
                    <a:prstClr val="black"/>
                  </a:solidFill>
                  <a:cs typeface="楷体_GB2312"/>
                </a:rPr>
                <a:t>备库需求</a:t>
              </a:r>
            </a:p>
          </p:txBody>
        </p:sp>
        <p:sp>
          <p:nvSpPr>
            <p:cNvPr id="25" name="矩形 79"/>
            <p:cNvSpPr>
              <a:spLocks noChangeArrowheads="1"/>
            </p:cNvSpPr>
            <p:nvPr/>
          </p:nvSpPr>
          <p:spPr bwMode="auto">
            <a:xfrm>
              <a:off x="15258" y="6550"/>
              <a:ext cx="1700" cy="553"/>
            </a:xfrm>
            <a:prstGeom prst="rect">
              <a:avLst/>
            </a:prstGeom>
            <a:solidFill>
              <a:srgbClr val="ED7D31">
                <a:lumMod val="40000"/>
                <a:lumOff val="60000"/>
              </a:srgbClr>
            </a:solidFill>
            <a:ln w="12700" algn="ctr">
              <a:solidFill>
                <a:sysClr val="windowText" lastClr="000000"/>
              </a:solidFill>
              <a:round/>
              <a:tailEnd type="triangle" w="med" len="med"/>
            </a:ln>
          </p:spPr>
          <p:txBody>
            <a:bodyPr wrap="none" anchor="ctr"/>
            <a:lstStyle>
              <a:lvl1pPr>
                <a:defRPr sz="1400" b="1">
                  <a:solidFill>
                    <a:srgbClr val="800000"/>
                  </a:solidFill>
                  <a:latin typeface="Arial" panose="020B0604020202020204" pitchFamily="34" charset="0"/>
                  <a:ea typeface="宋体" panose="02010600030101010101" pitchFamily="2" charset="-122"/>
                </a:defRPr>
              </a:lvl1pPr>
              <a:lvl2pPr marL="742950" indent="-285750">
                <a:defRPr sz="1400" b="1">
                  <a:solidFill>
                    <a:srgbClr val="800000"/>
                  </a:solidFill>
                  <a:latin typeface="Arial" panose="020B0604020202020204" pitchFamily="34" charset="0"/>
                  <a:ea typeface="宋体" panose="02010600030101010101" pitchFamily="2" charset="-122"/>
                </a:defRPr>
              </a:lvl2pPr>
              <a:lvl3pPr marL="1143000" indent="-228600">
                <a:defRPr sz="1400" b="1">
                  <a:solidFill>
                    <a:srgbClr val="800000"/>
                  </a:solidFill>
                  <a:latin typeface="Arial" panose="020B0604020202020204" pitchFamily="34" charset="0"/>
                  <a:ea typeface="宋体" panose="02010600030101010101" pitchFamily="2" charset="-122"/>
                </a:defRPr>
              </a:lvl3pPr>
              <a:lvl4pPr marL="1600200" indent="-228600">
                <a:defRPr sz="1400" b="1">
                  <a:solidFill>
                    <a:srgbClr val="800000"/>
                  </a:solidFill>
                  <a:latin typeface="Arial" panose="020B0604020202020204" pitchFamily="34" charset="0"/>
                  <a:ea typeface="宋体" panose="02010600030101010101" pitchFamily="2" charset="-122"/>
                </a:defRPr>
              </a:lvl4pPr>
              <a:lvl5pPr marL="2057400" indent="-228600">
                <a:defRPr sz="1400" b="1">
                  <a:solidFill>
                    <a:srgbClr val="8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400" b="1">
                  <a:solidFill>
                    <a:srgbClr val="8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400" b="1">
                  <a:solidFill>
                    <a:srgbClr val="8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400" b="1">
                  <a:solidFill>
                    <a:srgbClr val="8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400" b="1">
                  <a:solidFill>
                    <a:srgbClr val="800000"/>
                  </a:solidFill>
                  <a:latin typeface="Arial" panose="020B0604020202020204" pitchFamily="34" charset="0"/>
                  <a:ea typeface="宋体" panose="02010600030101010101" pitchFamily="2" charset="-122"/>
                </a:defRPr>
              </a:lvl9pPr>
            </a:lstStyle>
            <a:p>
              <a:pPr algn="ctr" defTabSz="896620">
                <a:defRPr/>
              </a:pPr>
              <a:r>
                <a:rPr lang="zh-CN" altLang="en-US" sz="980" kern="0">
                  <a:solidFill>
                    <a:prstClr val="black"/>
                  </a:solidFill>
                  <a:latin typeface="微软雅黑" panose="020B0503020204020204" pitchFamily="34" charset="-122"/>
                  <a:ea typeface="微软雅黑" panose="020B0503020204020204" pitchFamily="34" charset="-122"/>
                  <a:cs typeface="楷体_GB2312"/>
                </a:rPr>
                <a:t>收货检验</a:t>
              </a:r>
            </a:p>
          </p:txBody>
        </p:sp>
        <p:cxnSp>
          <p:nvCxnSpPr>
            <p:cNvPr id="26" name="肘形连接符 81"/>
            <p:cNvCxnSpPr>
              <a:cxnSpLocks noChangeShapeType="1"/>
              <a:stCxn id="5" idx="3"/>
              <a:endCxn id="6" idx="1"/>
            </p:cNvCxnSpPr>
            <p:nvPr/>
          </p:nvCxnSpPr>
          <p:spPr bwMode="auto">
            <a:xfrm flipV="1">
              <a:off x="7638" y="2049"/>
              <a:ext cx="795" cy="13"/>
            </a:xfrm>
            <a:prstGeom prst="bentConnector3">
              <a:avLst>
                <a:gd name="adj1" fmla="val 50063"/>
              </a:avLst>
            </a:prstGeom>
            <a:noFill/>
            <a:ln w="15875" algn="ctr">
              <a:solidFill>
                <a:srgbClr val="FF0000"/>
              </a:solidFill>
              <a:round/>
              <a:tailEnd type="arrow" w="med" len="med"/>
            </a:ln>
            <a:extLst>
              <a:ext uri="{909E8E84-426E-40DD-AFC4-6F175D3DCCD1}">
                <a14:hiddenFill xmlns:a14="http://schemas.microsoft.com/office/drawing/2010/main" xmlns="">
                  <a:noFill/>
                </a14:hiddenFill>
              </a:ext>
            </a:extLst>
          </p:spPr>
        </p:cxnSp>
        <p:cxnSp>
          <p:nvCxnSpPr>
            <p:cNvPr id="27" name="肘形连接符 87"/>
            <p:cNvCxnSpPr>
              <a:cxnSpLocks noChangeShapeType="1"/>
              <a:stCxn id="7" idx="3"/>
              <a:endCxn id="8" idx="0"/>
            </p:cNvCxnSpPr>
            <p:nvPr/>
          </p:nvCxnSpPr>
          <p:spPr bwMode="auto">
            <a:xfrm>
              <a:off x="10133" y="2863"/>
              <a:ext cx="1871" cy="270"/>
            </a:xfrm>
            <a:prstGeom prst="bentConnector2">
              <a:avLst/>
            </a:prstGeom>
            <a:noFill/>
            <a:ln w="15875" algn="ctr">
              <a:solidFill>
                <a:srgbClr val="FF0000"/>
              </a:solidFill>
              <a:round/>
              <a:tailEnd type="arrow" w="med" len="med"/>
            </a:ln>
            <a:extLst>
              <a:ext uri="{909E8E84-426E-40DD-AFC4-6F175D3DCCD1}">
                <a14:hiddenFill xmlns:a14="http://schemas.microsoft.com/office/drawing/2010/main" xmlns="">
                  <a:noFill/>
                </a14:hiddenFill>
              </a:ext>
            </a:extLst>
          </p:spPr>
        </p:cxnSp>
        <p:cxnSp>
          <p:nvCxnSpPr>
            <p:cNvPr id="28" name="肘形连接符 89"/>
            <p:cNvCxnSpPr>
              <a:cxnSpLocks noChangeShapeType="1"/>
              <a:stCxn id="8" idx="2"/>
              <a:endCxn id="9" idx="0"/>
            </p:cNvCxnSpPr>
            <p:nvPr/>
          </p:nvCxnSpPr>
          <p:spPr bwMode="auto">
            <a:xfrm rot="5400000">
              <a:off x="11772" y="3921"/>
              <a:ext cx="465" cy="5"/>
            </a:xfrm>
            <a:prstGeom prst="bentConnector2">
              <a:avLst/>
            </a:prstGeom>
            <a:noFill/>
            <a:ln w="15875" algn="ctr">
              <a:solidFill>
                <a:srgbClr val="0000FF"/>
              </a:solidFill>
              <a:round/>
              <a:tailEnd type="arrow" w="med" len="med"/>
            </a:ln>
            <a:extLst>
              <a:ext uri="{909E8E84-426E-40DD-AFC4-6F175D3DCCD1}">
                <a14:hiddenFill xmlns:a14="http://schemas.microsoft.com/office/drawing/2010/main" xmlns="">
                  <a:noFill/>
                </a14:hiddenFill>
              </a:ext>
            </a:extLst>
          </p:spPr>
        </p:cxnSp>
        <p:cxnSp>
          <p:nvCxnSpPr>
            <p:cNvPr id="29" name="肘形连接符 91"/>
            <p:cNvCxnSpPr>
              <a:cxnSpLocks noChangeShapeType="1"/>
              <a:stCxn id="24" idx="2"/>
              <a:endCxn id="9" idx="0"/>
            </p:cNvCxnSpPr>
            <p:nvPr/>
          </p:nvCxnSpPr>
          <p:spPr bwMode="auto">
            <a:xfrm rot="5400000">
              <a:off x="12738" y="2959"/>
              <a:ext cx="460" cy="1928"/>
            </a:xfrm>
            <a:prstGeom prst="bentConnector3">
              <a:avLst>
                <a:gd name="adj1" fmla="val 50000"/>
              </a:avLst>
            </a:prstGeom>
            <a:noFill/>
            <a:ln w="15875" algn="ctr">
              <a:solidFill>
                <a:srgbClr val="0000FF"/>
              </a:solidFill>
              <a:round/>
              <a:tailEnd type="arrow" w="med" len="med"/>
            </a:ln>
            <a:extLst>
              <a:ext uri="{909E8E84-426E-40DD-AFC4-6F175D3DCCD1}">
                <a14:hiddenFill xmlns:a14="http://schemas.microsoft.com/office/drawing/2010/main" xmlns="">
                  <a:noFill/>
                </a14:hiddenFill>
              </a:ext>
            </a:extLst>
          </p:spPr>
        </p:cxnSp>
        <p:cxnSp>
          <p:nvCxnSpPr>
            <p:cNvPr id="30" name="肘形连接符 93"/>
            <p:cNvCxnSpPr>
              <a:cxnSpLocks noChangeShapeType="1"/>
              <a:stCxn id="9" idx="2"/>
              <a:endCxn id="15" idx="0"/>
            </p:cNvCxnSpPr>
            <p:nvPr/>
          </p:nvCxnSpPr>
          <p:spPr bwMode="auto">
            <a:xfrm rot="5400000">
              <a:off x="11714" y="4998"/>
              <a:ext cx="580" cy="5"/>
            </a:xfrm>
            <a:prstGeom prst="bentConnector2">
              <a:avLst/>
            </a:prstGeom>
            <a:noFill/>
            <a:ln w="15875" algn="ctr">
              <a:solidFill>
                <a:srgbClr val="FF0000"/>
              </a:solidFill>
              <a:round/>
              <a:tailEnd type="arrow" w="med" len="med"/>
            </a:ln>
            <a:extLst>
              <a:ext uri="{909E8E84-426E-40DD-AFC4-6F175D3DCCD1}">
                <a14:hiddenFill xmlns:a14="http://schemas.microsoft.com/office/drawing/2010/main" xmlns="">
                  <a:noFill/>
                </a14:hiddenFill>
              </a:ext>
            </a:extLst>
          </p:spPr>
        </p:cxnSp>
        <p:cxnSp>
          <p:nvCxnSpPr>
            <p:cNvPr id="31" name="肘形连接符 95"/>
            <p:cNvCxnSpPr>
              <a:cxnSpLocks noChangeShapeType="1"/>
              <a:stCxn id="7" idx="3"/>
              <a:endCxn id="10" idx="1"/>
            </p:cNvCxnSpPr>
            <p:nvPr/>
          </p:nvCxnSpPr>
          <p:spPr bwMode="auto">
            <a:xfrm flipV="1">
              <a:off x="10133" y="2859"/>
              <a:ext cx="5082" cy="4"/>
            </a:xfrm>
            <a:prstGeom prst="bentConnector3">
              <a:avLst>
                <a:gd name="adj1" fmla="val 50000"/>
              </a:avLst>
            </a:prstGeom>
            <a:noFill/>
            <a:ln w="15875" algn="ctr">
              <a:solidFill>
                <a:srgbClr val="FF0000"/>
              </a:solidFill>
              <a:round/>
              <a:tailEnd type="arrow" w="med" len="med"/>
            </a:ln>
            <a:extLst>
              <a:ext uri="{909E8E84-426E-40DD-AFC4-6F175D3DCCD1}">
                <a14:hiddenFill xmlns:a14="http://schemas.microsoft.com/office/drawing/2010/main" xmlns="">
                  <a:noFill/>
                </a14:hiddenFill>
              </a:ext>
            </a:extLst>
          </p:spPr>
        </p:cxnSp>
        <p:cxnSp>
          <p:nvCxnSpPr>
            <p:cNvPr id="32" name="肘形连接符 97"/>
            <p:cNvCxnSpPr>
              <a:cxnSpLocks noChangeShapeType="1"/>
              <a:stCxn id="10" idx="2"/>
              <a:endCxn id="11" idx="0"/>
            </p:cNvCxnSpPr>
            <p:nvPr/>
          </p:nvCxnSpPr>
          <p:spPr bwMode="auto">
            <a:xfrm rot="5400000" flipV="1">
              <a:off x="15842" y="3358"/>
              <a:ext cx="468" cy="22"/>
            </a:xfrm>
            <a:prstGeom prst="bentConnector3">
              <a:avLst>
                <a:gd name="adj1" fmla="val 50000"/>
              </a:avLst>
            </a:prstGeom>
            <a:noFill/>
            <a:ln w="15875" algn="ctr">
              <a:solidFill>
                <a:srgbClr val="FF0000"/>
              </a:solidFill>
              <a:round/>
              <a:tailEnd type="arrow" w="med" len="med"/>
            </a:ln>
            <a:extLst>
              <a:ext uri="{909E8E84-426E-40DD-AFC4-6F175D3DCCD1}">
                <a14:hiddenFill xmlns:a14="http://schemas.microsoft.com/office/drawing/2010/main" xmlns="">
                  <a:noFill/>
                </a14:hiddenFill>
              </a:ext>
            </a:extLst>
          </p:spPr>
        </p:cxnSp>
        <p:cxnSp>
          <p:nvCxnSpPr>
            <p:cNvPr id="33" name="肘形连接符 99"/>
            <p:cNvCxnSpPr>
              <a:cxnSpLocks noChangeShapeType="1"/>
              <a:stCxn id="11" idx="2"/>
              <a:endCxn id="12" idx="0"/>
            </p:cNvCxnSpPr>
            <p:nvPr/>
          </p:nvCxnSpPr>
          <p:spPr bwMode="auto">
            <a:xfrm rot="5400000">
              <a:off x="15855" y="4391"/>
              <a:ext cx="465" cy="5"/>
            </a:xfrm>
            <a:prstGeom prst="bentConnector2">
              <a:avLst/>
            </a:prstGeom>
            <a:noFill/>
            <a:ln w="15875" algn="ctr">
              <a:solidFill>
                <a:srgbClr val="FF0000"/>
              </a:solidFill>
              <a:round/>
              <a:tailEnd type="arrow" w="med" len="med"/>
            </a:ln>
            <a:extLst>
              <a:ext uri="{909E8E84-426E-40DD-AFC4-6F175D3DCCD1}">
                <a14:hiddenFill xmlns:a14="http://schemas.microsoft.com/office/drawing/2010/main" xmlns="">
                  <a:noFill/>
                </a14:hiddenFill>
              </a:ext>
            </a:extLst>
          </p:spPr>
        </p:cxnSp>
        <p:cxnSp>
          <p:nvCxnSpPr>
            <p:cNvPr id="34" name="肘形连接符 101"/>
            <p:cNvCxnSpPr>
              <a:cxnSpLocks noChangeShapeType="1"/>
              <a:stCxn id="23" idx="2"/>
              <a:endCxn id="12" idx="0"/>
            </p:cNvCxnSpPr>
            <p:nvPr/>
          </p:nvCxnSpPr>
          <p:spPr bwMode="auto">
            <a:xfrm rot="5400000">
              <a:off x="16875" y="3370"/>
              <a:ext cx="465" cy="2041"/>
            </a:xfrm>
            <a:prstGeom prst="bentConnector3">
              <a:avLst>
                <a:gd name="adj1" fmla="val 50108"/>
              </a:avLst>
            </a:prstGeom>
            <a:noFill/>
            <a:ln w="15875" algn="ctr">
              <a:solidFill>
                <a:srgbClr val="FF0000"/>
              </a:solidFill>
              <a:round/>
              <a:tailEnd type="arrow" w="med" len="med"/>
            </a:ln>
            <a:extLst>
              <a:ext uri="{909E8E84-426E-40DD-AFC4-6F175D3DCCD1}">
                <a14:hiddenFill xmlns:a14="http://schemas.microsoft.com/office/drawing/2010/main" xmlns="">
                  <a:noFill/>
                </a14:hiddenFill>
              </a:ext>
            </a:extLst>
          </p:spPr>
        </p:cxnSp>
        <p:cxnSp>
          <p:nvCxnSpPr>
            <p:cNvPr id="35" name="肘形连接符 104"/>
            <p:cNvCxnSpPr>
              <a:cxnSpLocks noChangeShapeType="1"/>
              <a:stCxn id="15" idx="2"/>
              <a:endCxn id="16" idx="0"/>
            </p:cNvCxnSpPr>
            <p:nvPr/>
          </p:nvCxnSpPr>
          <p:spPr bwMode="auto">
            <a:xfrm rot="5400000">
              <a:off x="11819" y="6025"/>
              <a:ext cx="370" cy="5"/>
            </a:xfrm>
            <a:prstGeom prst="bentConnector2">
              <a:avLst/>
            </a:prstGeom>
            <a:noFill/>
            <a:ln w="15875" algn="ctr">
              <a:solidFill>
                <a:srgbClr val="FF0000"/>
              </a:solidFill>
              <a:round/>
              <a:tailEnd type="arrow" w="med" len="med"/>
            </a:ln>
            <a:extLst>
              <a:ext uri="{909E8E84-426E-40DD-AFC4-6F175D3DCCD1}">
                <a14:hiddenFill xmlns:a14="http://schemas.microsoft.com/office/drawing/2010/main" xmlns="">
                  <a:noFill/>
                </a14:hiddenFill>
              </a:ext>
            </a:extLst>
          </p:spPr>
        </p:cxnSp>
        <p:cxnSp>
          <p:nvCxnSpPr>
            <p:cNvPr id="36" name="肘形连接符 106"/>
            <p:cNvCxnSpPr>
              <a:cxnSpLocks noChangeShapeType="1"/>
              <a:stCxn id="12" idx="2"/>
              <a:endCxn id="13" idx="0"/>
            </p:cNvCxnSpPr>
            <p:nvPr/>
          </p:nvCxnSpPr>
          <p:spPr bwMode="auto">
            <a:xfrm rot="5400000" flipV="1">
              <a:off x="15922" y="5344"/>
              <a:ext cx="352" cy="21"/>
            </a:xfrm>
            <a:prstGeom prst="bentConnector3">
              <a:avLst>
                <a:gd name="adj1" fmla="val 49858"/>
              </a:avLst>
            </a:prstGeom>
            <a:noFill/>
            <a:ln w="15875" algn="ctr">
              <a:solidFill>
                <a:srgbClr val="FF0000"/>
              </a:solidFill>
              <a:round/>
              <a:tailEnd type="arrow" w="med" len="med"/>
            </a:ln>
            <a:extLst>
              <a:ext uri="{909E8E84-426E-40DD-AFC4-6F175D3DCCD1}">
                <a14:hiddenFill xmlns:a14="http://schemas.microsoft.com/office/drawing/2010/main" xmlns="">
                  <a:noFill/>
                </a14:hiddenFill>
              </a:ext>
            </a:extLst>
          </p:spPr>
        </p:cxnSp>
        <p:cxnSp>
          <p:nvCxnSpPr>
            <p:cNvPr id="37" name="肘形连接符 108"/>
            <p:cNvCxnSpPr>
              <a:cxnSpLocks noChangeShapeType="1"/>
              <a:stCxn id="13" idx="2"/>
              <a:endCxn id="25" idx="0"/>
            </p:cNvCxnSpPr>
            <p:nvPr/>
          </p:nvCxnSpPr>
          <p:spPr bwMode="auto">
            <a:xfrm rot="5400000" flipV="1">
              <a:off x="15886" y="6308"/>
              <a:ext cx="465" cy="20"/>
            </a:xfrm>
            <a:prstGeom prst="bentConnector3">
              <a:avLst>
                <a:gd name="adj1" fmla="val 50000"/>
              </a:avLst>
            </a:prstGeom>
            <a:noFill/>
            <a:ln w="15875" algn="ctr">
              <a:solidFill>
                <a:srgbClr val="FF0000"/>
              </a:solidFill>
              <a:round/>
              <a:tailEnd type="arrow" w="med" len="med"/>
            </a:ln>
            <a:extLst>
              <a:ext uri="{909E8E84-426E-40DD-AFC4-6F175D3DCCD1}">
                <a14:hiddenFill xmlns:a14="http://schemas.microsoft.com/office/drawing/2010/main" xmlns="">
                  <a:noFill/>
                </a14:hiddenFill>
              </a:ext>
            </a:extLst>
          </p:spPr>
        </p:cxnSp>
        <p:cxnSp>
          <p:nvCxnSpPr>
            <p:cNvPr id="38" name="肘形连接符 110"/>
            <p:cNvCxnSpPr>
              <a:cxnSpLocks noChangeShapeType="1"/>
              <a:stCxn id="25" idx="2"/>
              <a:endCxn id="14" idx="0"/>
            </p:cNvCxnSpPr>
            <p:nvPr/>
          </p:nvCxnSpPr>
          <p:spPr bwMode="auto">
            <a:xfrm rot="5400000" flipV="1">
              <a:off x="15961" y="7270"/>
              <a:ext cx="355" cy="21"/>
            </a:xfrm>
            <a:prstGeom prst="bentConnector3">
              <a:avLst>
                <a:gd name="adj1" fmla="val 50141"/>
              </a:avLst>
            </a:prstGeom>
            <a:noFill/>
            <a:ln w="15875" algn="ctr">
              <a:solidFill>
                <a:srgbClr val="FF0000"/>
              </a:solidFill>
              <a:round/>
              <a:tailEnd type="arrow" w="med" len="med"/>
            </a:ln>
            <a:extLst>
              <a:ext uri="{909E8E84-426E-40DD-AFC4-6F175D3DCCD1}">
                <a14:hiddenFill xmlns:a14="http://schemas.microsoft.com/office/drawing/2010/main" xmlns="">
                  <a:noFill/>
                </a14:hiddenFill>
              </a:ext>
            </a:extLst>
          </p:spPr>
        </p:cxnSp>
        <p:cxnSp>
          <p:nvCxnSpPr>
            <p:cNvPr id="39" name="肘形连接符 112"/>
            <p:cNvCxnSpPr>
              <a:cxnSpLocks noChangeShapeType="1"/>
              <a:stCxn id="14" idx="1"/>
              <a:endCxn id="16" idx="3"/>
            </p:cNvCxnSpPr>
            <p:nvPr/>
          </p:nvCxnSpPr>
          <p:spPr bwMode="auto">
            <a:xfrm rot="10800000">
              <a:off x="12855" y="6487"/>
              <a:ext cx="2443" cy="1249"/>
            </a:xfrm>
            <a:prstGeom prst="bentConnector3">
              <a:avLst>
                <a:gd name="adj1" fmla="val 49980"/>
              </a:avLst>
            </a:prstGeom>
            <a:noFill/>
            <a:ln w="15875" algn="ctr">
              <a:solidFill>
                <a:srgbClr val="FF0000"/>
              </a:solidFill>
              <a:round/>
              <a:tailEnd type="arrow" w="med" len="med"/>
            </a:ln>
            <a:extLst>
              <a:ext uri="{909E8E84-426E-40DD-AFC4-6F175D3DCCD1}">
                <a14:hiddenFill xmlns:a14="http://schemas.microsoft.com/office/drawing/2010/main" xmlns="">
                  <a:noFill/>
                </a14:hiddenFill>
              </a:ext>
            </a:extLst>
          </p:spPr>
        </p:cxnSp>
        <p:cxnSp>
          <p:nvCxnSpPr>
            <p:cNvPr id="40" name="肘形连接符 114"/>
            <p:cNvCxnSpPr>
              <a:cxnSpLocks noChangeShapeType="1"/>
              <a:stCxn id="16" idx="2"/>
              <a:endCxn id="17" idx="0"/>
            </p:cNvCxnSpPr>
            <p:nvPr/>
          </p:nvCxnSpPr>
          <p:spPr bwMode="auto">
            <a:xfrm rot="5400000">
              <a:off x="11757" y="7011"/>
              <a:ext cx="495" cy="5"/>
            </a:xfrm>
            <a:prstGeom prst="bentConnector2">
              <a:avLst/>
            </a:prstGeom>
            <a:noFill/>
            <a:ln w="15875" algn="ctr">
              <a:solidFill>
                <a:srgbClr val="FF0000"/>
              </a:solidFill>
              <a:round/>
              <a:tailEnd type="arrow" w="med" len="med"/>
            </a:ln>
            <a:extLst>
              <a:ext uri="{909E8E84-426E-40DD-AFC4-6F175D3DCCD1}">
                <a14:hiddenFill xmlns:a14="http://schemas.microsoft.com/office/drawing/2010/main" xmlns="">
                  <a:noFill/>
                </a14:hiddenFill>
              </a:ext>
            </a:extLst>
          </p:spPr>
        </p:cxnSp>
        <p:sp>
          <p:nvSpPr>
            <p:cNvPr id="41" name="矩形 115"/>
            <p:cNvSpPr>
              <a:spLocks noChangeArrowheads="1"/>
            </p:cNvSpPr>
            <p:nvPr/>
          </p:nvSpPr>
          <p:spPr bwMode="auto">
            <a:xfrm>
              <a:off x="11123" y="8243"/>
              <a:ext cx="1702" cy="555"/>
            </a:xfrm>
            <a:prstGeom prst="rect">
              <a:avLst/>
            </a:prstGeom>
            <a:solidFill>
              <a:srgbClr val="FFC000"/>
            </a:solidFill>
            <a:ln w="12700" algn="ctr">
              <a:solidFill>
                <a:sysClr val="windowText" lastClr="000000"/>
              </a:solidFill>
              <a:round/>
              <a:tailEnd type="triangle" w="med" len="med"/>
            </a:ln>
          </p:spPr>
          <p:txBody>
            <a:bodyPr wrap="none" anchor="ctr"/>
            <a:lstStyle>
              <a:lvl1pPr>
                <a:spcBef>
                  <a:spcPct val="20000"/>
                </a:spcBef>
                <a:buClr>
                  <a:srgbClr val="CC3300"/>
                </a:buClr>
                <a:buSzPct val="70000"/>
                <a:buFont typeface="Wingdings" panose="05000000000000000000" pitchFamily="2" charset="2"/>
                <a:buChar char="u"/>
                <a:defRPr sz="14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Clr>
                  <a:schemeClr val="accent1"/>
                </a:buClr>
                <a:buSzPct val="7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Clr>
                  <a:srgbClr val="4597A0"/>
                </a:buClr>
                <a:buSzPct val="70000"/>
                <a:buFont typeface="Wingdings" panose="05000000000000000000" pitchFamily="2" charset="2"/>
                <a:buChar char="l"/>
                <a:defRPr sz="1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Clr>
                  <a:srgbClr val="C00000"/>
                </a:buClr>
                <a:buSzPct val="50000"/>
                <a:buFont typeface="Wingdings" panose="05000000000000000000" pitchFamily="2" charset="2"/>
                <a:buChar char="u"/>
                <a:defRPr sz="14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9pPr>
            </a:lstStyle>
            <a:p>
              <a:pPr algn="ctr" defTabSz="896620">
                <a:spcBef>
                  <a:spcPct val="0"/>
                </a:spcBef>
                <a:buClrTx/>
                <a:buSzTx/>
                <a:buNone/>
                <a:defRPr/>
              </a:pPr>
              <a:r>
                <a:rPr lang="zh-CN" altLang="en-US" sz="980" kern="0" dirty="0">
                  <a:solidFill>
                    <a:prstClr val="black"/>
                  </a:solidFill>
                  <a:cs typeface="楷体_GB2312"/>
                </a:rPr>
                <a:t>工段完工确认</a:t>
              </a:r>
            </a:p>
          </p:txBody>
        </p:sp>
        <p:cxnSp>
          <p:nvCxnSpPr>
            <p:cNvPr id="42" name="肘形连接符 118"/>
            <p:cNvCxnSpPr>
              <a:cxnSpLocks noChangeShapeType="1"/>
              <a:stCxn id="17" idx="2"/>
              <a:endCxn id="41" idx="0"/>
            </p:cNvCxnSpPr>
            <p:nvPr/>
          </p:nvCxnSpPr>
          <p:spPr bwMode="auto">
            <a:xfrm rot="5400000">
              <a:off x="11784" y="8023"/>
              <a:ext cx="430" cy="10"/>
            </a:xfrm>
            <a:prstGeom prst="bentConnector3">
              <a:avLst>
                <a:gd name="adj1" fmla="val 50000"/>
              </a:avLst>
            </a:prstGeom>
            <a:noFill/>
            <a:ln w="15875" algn="ctr">
              <a:solidFill>
                <a:srgbClr val="FF0000"/>
              </a:solidFill>
              <a:round/>
              <a:tailEnd type="arrow" w="med" len="med"/>
            </a:ln>
            <a:extLst>
              <a:ext uri="{909E8E84-426E-40DD-AFC4-6F175D3DCCD1}">
                <a14:hiddenFill xmlns:a14="http://schemas.microsoft.com/office/drawing/2010/main" xmlns="">
                  <a:noFill/>
                </a14:hiddenFill>
              </a:ext>
            </a:extLst>
          </p:spPr>
        </p:cxnSp>
        <p:cxnSp>
          <p:nvCxnSpPr>
            <p:cNvPr id="43" name="肘形连接符 120"/>
            <p:cNvCxnSpPr>
              <a:cxnSpLocks noChangeShapeType="1"/>
              <a:stCxn id="41" idx="2"/>
              <a:endCxn id="18" idx="0"/>
            </p:cNvCxnSpPr>
            <p:nvPr/>
          </p:nvCxnSpPr>
          <p:spPr bwMode="auto">
            <a:xfrm rot="5400000" flipV="1">
              <a:off x="11821" y="8972"/>
              <a:ext cx="357" cy="10"/>
            </a:xfrm>
            <a:prstGeom prst="bentConnector3">
              <a:avLst>
                <a:gd name="adj1" fmla="val 50000"/>
              </a:avLst>
            </a:prstGeom>
            <a:noFill/>
            <a:ln w="15875" algn="ctr">
              <a:solidFill>
                <a:srgbClr val="FF0000"/>
              </a:solidFill>
              <a:round/>
              <a:tailEnd type="arrow" w="med" len="med"/>
            </a:ln>
            <a:extLst>
              <a:ext uri="{909E8E84-426E-40DD-AFC4-6F175D3DCCD1}">
                <a14:hiddenFill xmlns:a14="http://schemas.microsoft.com/office/drawing/2010/main" xmlns="">
                  <a:noFill/>
                </a14:hiddenFill>
              </a:ext>
            </a:extLst>
          </p:spPr>
        </p:cxnSp>
        <p:cxnSp>
          <p:nvCxnSpPr>
            <p:cNvPr id="44" name="肘形连接符 123"/>
            <p:cNvCxnSpPr>
              <a:cxnSpLocks noChangeShapeType="1"/>
              <a:stCxn id="18" idx="1"/>
              <a:endCxn id="20" idx="3"/>
            </p:cNvCxnSpPr>
            <p:nvPr/>
          </p:nvCxnSpPr>
          <p:spPr bwMode="auto">
            <a:xfrm rot="10800000">
              <a:off x="10145" y="6497"/>
              <a:ext cx="1008" cy="2936"/>
            </a:xfrm>
            <a:prstGeom prst="bentConnector3">
              <a:avLst>
                <a:gd name="adj1" fmla="val 50000"/>
              </a:avLst>
            </a:prstGeom>
            <a:noFill/>
            <a:ln w="15875" algn="ctr">
              <a:solidFill>
                <a:srgbClr val="FF0000"/>
              </a:solidFill>
              <a:round/>
              <a:tailEnd type="arrow" w="med" len="med"/>
            </a:ln>
            <a:extLst>
              <a:ext uri="{909E8E84-426E-40DD-AFC4-6F175D3DCCD1}">
                <a14:hiddenFill xmlns:a14="http://schemas.microsoft.com/office/drawing/2010/main" xmlns="">
                  <a:noFill/>
                </a14:hiddenFill>
              </a:ext>
            </a:extLst>
          </p:spPr>
        </p:cxnSp>
        <p:cxnSp>
          <p:nvCxnSpPr>
            <p:cNvPr id="45" name="肘形连接符 125"/>
            <p:cNvCxnSpPr>
              <a:cxnSpLocks noChangeShapeType="1"/>
              <a:stCxn id="7" idx="2"/>
              <a:endCxn id="19" idx="0"/>
            </p:cNvCxnSpPr>
            <p:nvPr/>
          </p:nvCxnSpPr>
          <p:spPr bwMode="auto">
            <a:xfrm rot="5400000" flipV="1">
              <a:off x="8213" y="4211"/>
              <a:ext cx="2148" cy="7"/>
            </a:xfrm>
            <a:prstGeom prst="bentConnector3">
              <a:avLst>
                <a:gd name="adj1" fmla="val 49977"/>
              </a:avLst>
            </a:prstGeom>
            <a:noFill/>
            <a:ln w="15875" algn="ctr">
              <a:solidFill>
                <a:srgbClr val="FF0000"/>
              </a:solidFill>
              <a:round/>
              <a:tailEnd type="arrow" w="med" len="med"/>
            </a:ln>
            <a:extLst>
              <a:ext uri="{909E8E84-426E-40DD-AFC4-6F175D3DCCD1}">
                <a14:hiddenFill xmlns:a14="http://schemas.microsoft.com/office/drawing/2010/main" xmlns="">
                  <a:noFill/>
                </a14:hiddenFill>
              </a:ext>
            </a:extLst>
          </p:spPr>
        </p:cxnSp>
        <p:cxnSp>
          <p:nvCxnSpPr>
            <p:cNvPr id="46" name="肘形连接符 134"/>
            <p:cNvCxnSpPr>
              <a:cxnSpLocks noChangeShapeType="1"/>
              <a:stCxn id="19" idx="2"/>
              <a:endCxn id="20" idx="0"/>
            </p:cNvCxnSpPr>
            <p:nvPr/>
          </p:nvCxnSpPr>
          <p:spPr bwMode="auto">
            <a:xfrm rot="5400000" flipV="1">
              <a:off x="9103" y="6028"/>
              <a:ext cx="380" cy="5"/>
            </a:xfrm>
            <a:prstGeom prst="bentConnector3">
              <a:avLst>
                <a:gd name="adj1" fmla="val 49868"/>
              </a:avLst>
            </a:prstGeom>
            <a:noFill/>
            <a:ln w="15875" algn="ctr">
              <a:solidFill>
                <a:srgbClr val="FF0000"/>
              </a:solidFill>
              <a:round/>
              <a:tailEnd type="arrow" w="med" len="med"/>
            </a:ln>
            <a:extLst>
              <a:ext uri="{909E8E84-426E-40DD-AFC4-6F175D3DCCD1}">
                <a14:hiddenFill xmlns:a14="http://schemas.microsoft.com/office/drawing/2010/main" xmlns="">
                  <a:noFill/>
                </a14:hiddenFill>
              </a:ext>
            </a:extLst>
          </p:spPr>
        </p:cxnSp>
        <p:cxnSp>
          <p:nvCxnSpPr>
            <p:cNvPr id="47" name="肘形连接符 136"/>
            <p:cNvCxnSpPr>
              <a:cxnSpLocks noChangeShapeType="1"/>
              <a:stCxn id="20" idx="2"/>
              <a:endCxn id="21" idx="0"/>
            </p:cNvCxnSpPr>
            <p:nvPr/>
          </p:nvCxnSpPr>
          <p:spPr bwMode="auto">
            <a:xfrm rot="5400000">
              <a:off x="9082" y="6977"/>
              <a:ext cx="417" cy="10"/>
            </a:xfrm>
            <a:prstGeom prst="bentConnector3">
              <a:avLst>
                <a:gd name="adj1" fmla="val 50000"/>
              </a:avLst>
            </a:prstGeom>
            <a:noFill/>
            <a:ln w="15875" algn="ctr">
              <a:solidFill>
                <a:srgbClr val="FF0000"/>
              </a:solidFill>
              <a:round/>
              <a:tailEnd type="arrow" w="med" len="med"/>
            </a:ln>
            <a:extLst>
              <a:ext uri="{909E8E84-426E-40DD-AFC4-6F175D3DCCD1}">
                <a14:hiddenFill xmlns:a14="http://schemas.microsoft.com/office/drawing/2010/main" xmlns="">
                  <a:noFill/>
                </a14:hiddenFill>
              </a:ext>
            </a:extLst>
          </p:spPr>
        </p:cxnSp>
        <p:cxnSp>
          <p:nvCxnSpPr>
            <p:cNvPr id="48" name="肘形连接符 139"/>
            <p:cNvCxnSpPr>
              <a:cxnSpLocks noChangeShapeType="1"/>
              <a:stCxn id="21" idx="2"/>
              <a:endCxn id="22" idx="0"/>
            </p:cNvCxnSpPr>
            <p:nvPr/>
          </p:nvCxnSpPr>
          <p:spPr bwMode="auto">
            <a:xfrm rot="5400000">
              <a:off x="9089" y="7939"/>
              <a:ext cx="390" cy="2"/>
            </a:xfrm>
            <a:prstGeom prst="bentConnector3">
              <a:avLst>
                <a:gd name="adj1" fmla="val 50000"/>
              </a:avLst>
            </a:prstGeom>
            <a:noFill/>
            <a:ln w="15875" algn="ctr">
              <a:solidFill>
                <a:srgbClr val="FF0000"/>
              </a:solidFill>
              <a:round/>
              <a:tailEnd type="arrow" w="med" len="med"/>
            </a:ln>
            <a:extLst>
              <a:ext uri="{909E8E84-426E-40DD-AFC4-6F175D3DCCD1}">
                <a14:hiddenFill xmlns:a14="http://schemas.microsoft.com/office/drawing/2010/main" xmlns="">
                  <a:noFill/>
                </a14:hiddenFill>
              </a:ext>
            </a:extLst>
          </p:spPr>
        </p:cxnSp>
        <p:sp>
          <p:nvSpPr>
            <p:cNvPr id="49" name="矩形 148"/>
            <p:cNvSpPr>
              <a:spLocks noChangeArrowheads="1"/>
            </p:cNvSpPr>
            <p:nvPr/>
          </p:nvSpPr>
          <p:spPr bwMode="auto">
            <a:xfrm>
              <a:off x="3763" y="1773"/>
              <a:ext cx="1700" cy="570"/>
            </a:xfrm>
            <a:prstGeom prst="rect">
              <a:avLst/>
            </a:prstGeom>
            <a:solidFill>
              <a:srgbClr val="FFFF99"/>
            </a:solidFill>
            <a:ln w="12700" algn="ctr">
              <a:solidFill>
                <a:sysClr val="windowText" lastClr="000000"/>
              </a:solidFill>
              <a:round/>
              <a:tailEnd type="triangle" w="med" len="med"/>
            </a:ln>
          </p:spPr>
          <p:txBody>
            <a:bodyPr wrap="none" anchor="ctr"/>
            <a:lstStyle>
              <a:lvl1pPr>
                <a:spcBef>
                  <a:spcPct val="20000"/>
                </a:spcBef>
                <a:buClr>
                  <a:srgbClr val="CC3300"/>
                </a:buClr>
                <a:buSzPct val="70000"/>
                <a:buFont typeface="Wingdings" panose="05000000000000000000" pitchFamily="2" charset="2"/>
                <a:buChar char="u"/>
                <a:defRPr sz="14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Clr>
                  <a:schemeClr val="accent1"/>
                </a:buClr>
                <a:buSzPct val="7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Clr>
                  <a:srgbClr val="4597A0"/>
                </a:buClr>
                <a:buSzPct val="70000"/>
                <a:buFont typeface="Wingdings" panose="05000000000000000000" pitchFamily="2" charset="2"/>
                <a:buChar char="l"/>
                <a:defRPr sz="1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Clr>
                  <a:srgbClr val="C00000"/>
                </a:buClr>
                <a:buSzPct val="50000"/>
                <a:buFont typeface="Wingdings" panose="05000000000000000000" pitchFamily="2" charset="2"/>
                <a:buChar char="u"/>
                <a:defRPr sz="14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9pPr>
            </a:lstStyle>
            <a:p>
              <a:pPr algn="ctr" defTabSz="896620">
                <a:spcBef>
                  <a:spcPct val="0"/>
                </a:spcBef>
                <a:buClrTx/>
                <a:buSzTx/>
                <a:buNone/>
                <a:defRPr/>
              </a:pPr>
              <a:r>
                <a:rPr lang="zh-CN" altLang="en-US" sz="980" kern="0" dirty="0">
                  <a:solidFill>
                    <a:prstClr val="black"/>
                  </a:solidFill>
                  <a:cs typeface="楷体_GB2312"/>
                </a:rPr>
                <a:t>销售订单</a:t>
              </a:r>
            </a:p>
          </p:txBody>
        </p:sp>
        <p:cxnSp>
          <p:nvCxnSpPr>
            <p:cNvPr id="50" name="肘形连接符 150"/>
            <p:cNvCxnSpPr>
              <a:cxnSpLocks noChangeShapeType="1"/>
              <a:stCxn id="22" idx="1"/>
              <a:endCxn id="52" idx="2"/>
            </p:cNvCxnSpPr>
            <p:nvPr/>
          </p:nvCxnSpPr>
          <p:spPr bwMode="auto">
            <a:xfrm rot="10800000">
              <a:off x="4613" y="6240"/>
              <a:ext cx="3800" cy="2172"/>
            </a:xfrm>
            <a:prstGeom prst="bentConnector2">
              <a:avLst/>
            </a:prstGeom>
            <a:noFill/>
            <a:ln w="15875" algn="ctr">
              <a:solidFill>
                <a:srgbClr val="E7E6E6">
                  <a:lumMod val="75000"/>
                </a:srgbClr>
              </a:solidFill>
              <a:prstDash val="lgDash"/>
              <a:round/>
              <a:tailEnd type="arrow" w="med" len="med"/>
            </a:ln>
            <a:extLst>
              <a:ext uri="{909E8E84-426E-40DD-AFC4-6F175D3DCCD1}">
                <a14:hiddenFill xmlns:a14="http://schemas.microsoft.com/office/drawing/2010/main" xmlns="">
                  <a:noFill/>
                </a14:hiddenFill>
              </a:ext>
            </a:extLst>
          </p:spPr>
        </p:cxnSp>
        <p:cxnSp>
          <p:nvCxnSpPr>
            <p:cNvPr id="51" name="肘形连接符 152"/>
            <p:cNvCxnSpPr>
              <a:cxnSpLocks noChangeShapeType="1"/>
              <a:stCxn id="49" idx="3"/>
              <a:endCxn id="5" idx="1"/>
            </p:cNvCxnSpPr>
            <p:nvPr/>
          </p:nvCxnSpPr>
          <p:spPr bwMode="auto">
            <a:xfrm>
              <a:off x="5483" y="2058"/>
              <a:ext cx="455" cy="4"/>
            </a:xfrm>
            <a:prstGeom prst="bentConnector3">
              <a:avLst>
                <a:gd name="adj1" fmla="val 50110"/>
              </a:avLst>
            </a:prstGeom>
            <a:noFill/>
            <a:ln w="15875" algn="ctr">
              <a:solidFill>
                <a:srgbClr val="FF0000"/>
              </a:solidFill>
              <a:round/>
              <a:tailEnd type="arrow" w="med" len="med"/>
            </a:ln>
            <a:extLst>
              <a:ext uri="{909E8E84-426E-40DD-AFC4-6F175D3DCCD1}">
                <a14:hiddenFill xmlns:a14="http://schemas.microsoft.com/office/drawing/2010/main" xmlns="">
                  <a:noFill/>
                </a14:hiddenFill>
              </a:ext>
            </a:extLst>
          </p:spPr>
        </p:cxnSp>
        <p:sp>
          <p:nvSpPr>
            <p:cNvPr id="52" name="矩形 158"/>
            <p:cNvSpPr>
              <a:spLocks noChangeArrowheads="1"/>
            </p:cNvSpPr>
            <p:nvPr/>
          </p:nvSpPr>
          <p:spPr bwMode="auto">
            <a:xfrm>
              <a:off x="3763" y="5688"/>
              <a:ext cx="1700" cy="552"/>
            </a:xfrm>
            <a:prstGeom prst="rect">
              <a:avLst/>
            </a:prstGeom>
            <a:solidFill>
              <a:sysClr val="window" lastClr="FFFFFF">
                <a:lumMod val="65000"/>
              </a:sysClr>
            </a:solidFill>
            <a:ln w="12700" algn="ctr">
              <a:solidFill>
                <a:sysClr val="windowText" lastClr="000000"/>
              </a:solidFill>
              <a:prstDash val="lgDash"/>
              <a:round/>
              <a:tailEnd type="triangle" w="med" len="med"/>
            </a:ln>
          </p:spPr>
          <p:txBody>
            <a:bodyPr wrap="none" anchor="ctr"/>
            <a:lstStyle>
              <a:lvl1pPr>
                <a:defRPr sz="1400" b="1">
                  <a:solidFill>
                    <a:srgbClr val="800000"/>
                  </a:solidFill>
                  <a:latin typeface="Arial" panose="020B0604020202020204" pitchFamily="34" charset="0"/>
                  <a:ea typeface="宋体" panose="02010600030101010101" pitchFamily="2" charset="-122"/>
                </a:defRPr>
              </a:lvl1pPr>
              <a:lvl2pPr marL="742950" indent="-285750">
                <a:defRPr sz="1400" b="1">
                  <a:solidFill>
                    <a:srgbClr val="800000"/>
                  </a:solidFill>
                  <a:latin typeface="Arial" panose="020B0604020202020204" pitchFamily="34" charset="0"/>
                  <a:ea typeface="宋体" panose="02010600030101010101" pitchFamily="2" charset="-122"/>
                </a:defRPr>
              </a:lvl2pPr>
              <a:lvl3pPr marL="1143000" indent="-228600">
                <a:defRPr sz="1400" b="1">
                  <a:solidFill>
                    <a:srgbClr val="800000"/>
                  </a:solidFill>
                  <a:latin typeface="Arial" panose="020B0604020202020204" pitchFamily="34" charset="0"/>
                  <a:ea typeface="宋体" panose="02010600030101010101" pitchFamily="2" charset="-122"/>
                </a:defRPr>
              </a:lvl3pPr>
              <a:lvl4pPr marL="1600200" indent="-228600">
                <a:defRPr sz="1400" b="1">
                  <a:solidFill>
                    <a:srgbClr val="800000"/>
                  </a:solidFill>
                  <a:latin typeface="Arial" panose="020B0604020202020204" pitchFamily="34" charset="0"/>
                  <a:ea typeface="宋体" panose="02010600030101010101" pitchFamily="2" charset="-122"/>
                </a:defRPr>
              </a:lvl4pPr>
              <a:lvl5pPr marL="2057400" indent="-228600">
                <a:defRPr sz="1400" b="1">
                  <a:solidFill>
                    <a:srgbClr val="8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400" b="1">
                  <a:solidFill>
                    <a:srgbClr val="8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400" b="1">
                  <a:solidFill>
                    <a:srgbClr val="8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400" b="1">
                  <a:solidFill>
                    <a:srgbClr val="8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400" b="1">
                  <a:solidFill>
                    <a:srgbClr val="800000"/>
                  </a:solidFill>
                  <a:latin typeface="Arial" panose="020B0604020202020204" pitchFamily="34" charset="0"/>
                  <a:ea typeface="宋体" panose="02010600030101010101" pitchFamily="2" charset="-122"/>
                </a:defRPr>
              </a:lvl9pPr>
            </a:lstStyle>
            <a:p>
              <a:pPr algn="ctr" defTabSz="896620">
                <a:defRPr/>
              </a:pPr>
              <a:r>
                <a:rPr lang="zh-CN" altLang="en-US" sz="980" kern="0">
                  <a:solidFill>
                    <a:prstClr val="black"/>
                  </a:solidFill>
                  <a:latin typeface="微软雅黑" panose="020B0503020204020204" pitchFamily="34" charset="-122"/>
                  <a:ea typeface="微软雅黑" panose="020B0503020204020204" pitchFamily="34" charset="-122"/>
                  <a:cs typeface="楷体_GB2312"/>
                </a:rPr>
                <a:t>发货确认</a:t>
              </a:r>
            </a:p>
          </p:txBody>
        </p:sp>
        <p:cxnSp>
          <p:nvCxnSpPr>
            <p:cNvPr id="53" name="肘形连接符 164"/>
            <p:cNvCxnSpPr>
              <a:cxnSpLocks noChangeShapeType="1"/>
              <a:stCxn id="6" idx="2"/>
              <a:endCxn id="7" idx="0"/>
            </p:cNvCxnSpPr>
            <p:nvPr/>
          </p:nvCxnSpPr>
          <p:spPr bwMode="auto">
            <a:xfrm rot="5400000">
              <a:off x="9153" y="2455"/>
              <a:ext cx="260" cy="5"/>
            </a:xfrm>
            <a:prstGeom prst="bentConnector2">
              <a:avLst/>
            </a:prstGeom>
            <a:noFill/>
            <a:ln w="15875" algn="ctr">
              <a:solidFill>
                <a:srgbClr val="FF0000"/>
              </a:solidFill>
              <a:round/>
              <a:tailEnd type="arrow" w="med" len="med"/>
            </a:ln>
            <a:extLst>
              <a:ext uri="{909E8E84-426E-40DD-AFC4-6F175D3DCCD1}">
                <a14:hiddenFill xmlns:a14="http://schemas.microsoft.com/office/drawing/2010/main" xmlns="">
                  <a:noFill/>
                </a14:hiddenFill>
              </a:ext>
            </a:extLst>
          </p:spPr>
        </p:cxnSp>
        <p:cxnSp>
          <p:nvCxnSpPr>
            <p:cNvPr id="54" name="肘形连接符 168"/>
            <p:cNvCxnSpPr>
              <a:cxnSpLocks noChangeShapeType="1"/>
              <a:stCxn id="52" idx="0"/>
              <a:endCxn id="49" idx="2"/>
            </p:cNvCxnSpPr>
            <p:nvPr/>
          </p:nvCxnSpPr>
          <p:spPr bwMode="auto">
            <a:xfrm rot="16200000">
              <a:off x="2961" y="4016"/>
              <a:ext cx="3345" cy="5"/>
            </a:xfrm>
            <a:prstGeom prst="bentConnector2">
              <a:avLst/>
            </a:prstGeom>
            <a:noFill/>
            <a:ln w="15875" algn="ctr">
              <a:solidFill>
                <a:srgbClr val="E7E6E6">
                  <a:lumMod val="75000"/>
                </a:srgbClr>
              </a:solidFill>
              <a:prstDash val="lgDash"/>
              <a:round/>
              <a:tailEnd type="arrow" w="med" len="med"/>
            </a:ln>
            <a:extLst>
              <a:ext uri="{909E8E84-426E-40DD-AFC4-6F175D3DCCD1}">
                <a14:hiddenFill xmlns:a14="http://schemas.microsoft.com/office/drawing/2010/main" xmlns="">
                  <a:noFill/>
                </a14:hiddenFill>
              </a:ext>
            </a:extLst>
          </p:spPr>
        </p:cxnSp>
        <p:sp>
          <p:nvSpPr>
            <p:cNvPr id="55" name="矩形 54"/>
            <p:cNvSpPr/>
            <p:nvPr/>
          </p:nvSpPr>
          <p:spPr bwMode="auto">
            <a:xfrm>
              <a:off x="3575" y="1205"/>
              <a:ext cx="4252" cy="2090"/>
            </a:xfrm>
            <a:prstGeom prst="rect">
              <a:avLst/>
            </a:prstGeom>
            <a:noFill/>
            <a:ln w="19050" cap="flat" cmpd="sng" algn="ctr">
              <a:solidFill>
                <a:srgbClr val="FF0000"/>
              </a:solidFill>
              <a:prstDash val="dash"/>
              <a:round/>
              <a:headEnd type="none" w="med" len="med"/>
              <a:tailEnd type="triangle" w="med" len="med"/>
            </a:ln>
            <a:effectLst/>
          </p:spPr>
          <p:txBody>
            <a:bodyPr wrap="none" anchor="ctr"/>
            <a:lstStyle/>
            <a:p>
              <a:pPr defTabSz="896620">
                <a:defRPr/>
              </a:pPr>
              <a:endParaRPr lang="en-US" sz="1370" kern="0">
                <a:ln w="9525">
                  <a:solidFill>
                    <a:prstClr val="black"/>
                  </a:solidFill>
                </a:ln>
                <a:solidFill>
                  <a:prstClr val="black"/>
                </a:solidFill>
                <a:latin typeface="微软雅黑" panose="020B0503020204020204" pitchFamily="34" charset="-122"/>
                <a:ea typeface="微软雅黑" panose="020B0503020204020204" pitchFamily="34" charset="-122"/>
              </a:endParaRPr>
            </a:p>
          </p:txBody>
        </p:sp>
        <p:sp>
          <p:nvSpPr>
            <p:cNvPr id="56" name="TextBox 173"/>
            <p:cNvSpPr txBox="1">
              <a:spLocks noChangeArrowheads="1"/>
            </p:cNvSpPr>
            <p:nvPr/>
          </p:nvSpPr>
          <p:spPr bwMode="auto">
            <a:xfrm>
              <a:off x="3560" y="1205"/>
              <a:ext cx="4463" cy="5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rgbClr val="CC3300"/>
                </a:buClr>
                <a:buSzPct val="70000"/>
                <a:buFont typeface="Wingdings" panose="05000000000000000000" pitchFamily="2" charset="2"/>
                <a:buChar char="u"/>
                <a:defRPr sz="14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Clr>
                  <a:schemeClr val="accent1"/>
                </a:buClr>
                <a:buSzPct val="7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Clr>
                  <a:srgbClr val="4597A0"/>
                </a:buClr>
                <a:buSzPct val="70000"/>
                <a:buFont typeface="Wingdings" panose="05000000000000000000" pitchFamily="2" charset="2"/>
                <a:buChar char="l"/>
                <a:defRPr sz="1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Clr>
                  <a:srgbClr val="C00000"/>
                </a:buClr>
                <a:buSzPct val="50000"/>
                <a:buFont typeface="Wingdings" panose="05000000000000000000" pitchFamily="2" charset="2"/>
                <a:buChar char="u"/>
                <a:defRPr sz="14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9pPr>
            </a:lstStyle>
            <a:p>
              <a:pPr defTabSz="896620">
                <a:spcBef>
                  <a:spcPct val="0"/>
                </a:spcBef>
                <a:buClrTx/>
                <a:buSzTx/>
                <a:buNone/>
                <a:defRPr/>
              </a:pPr>
              <a:r>
                <a:rPr lang="zh-CN" altLang="en-US" sz="1175" kern="0" dirty="0">
                  <a:solidFill>
                    <a:prstClr val="black"/>
                  </a:solidFill>
                </a:rPr>
                <a:t>产销协同会议确定月度计划</a:t>
              </a:r>
            </a:p>
          </p:txBody>
        </p:sp>
        <p:sp>
          <p:nvSpPr>
            <p:cNvPr id="57" name="矩形 56"/>
            <p:cNvSpPr/>
            <p:nvPr/>
          </p:nvSpPr>
          <p:spPr bwMode="auto">
            <a:xfrm>
              <a:off x="8145" y="1205"/>
              <a:ext cx="4803" cy="3695"/>
            </a:xfrm>
            <a:prstGeom prst="rect">
              <a:avLst/>
            </a:prstGeom>
            <a:noFill/>
            <a:ln w="19050" cap="flat" cmpd="sng" algn="ctr">
              <a:solidFill>
                <a:srgbClr val="00B050"/>
              </a:solidFill>
              <a:prstDash val="dash"/>
              <a:round/>
              <a:headEnd type="none" w="med" len="med"/>
              <a:tailEnd type="triangle" w="med" len="med"/>
            </a:ln>
            <a:effectLst/>
          </p:spPr>
          <p:txBody>
            <a:bodyPr wrap="none" anchor="ctr"/>
            <a:lstStyle/>
            <a:p>
              <a:pPr defTabSz="896620">
                <a:defRPr/>
              </a:pPr>
              <a:endParaRPr lang="en-US" sz="1370" kern="0">
                <a:ln w="9525">
                  <a:solidFill>
                    <a:prstClr val="black"/>
                  </a:solidFill>
                </a:ln>
                <a:solidFill>
                  <a:prstClr val="black"/>
                </a:solidFill>
                <a:latin typeface="微软雅黑" panose="020B0503020204020204" pitchFamily="34" charset="-122"/>
                <a:ea typeface="微软雅黑" panose="020B0503020204020204" pitchFamily="34" charset="-122"/>
              </a:endParaRPr>
            </a:p>
          </p:txBody>
        </p:sp>
        <p:sp>
          <p:nvSpPr>
            <p:cNvPr id="58" name="TextBox 175"/>
            <p:cNvSpPr txBox="1">
              <a:spLocks noChangeArrowheads="1"/>
            </p:cNvSpPr>
            <p:nvPr/>
          </p:nvSpPr>
          <p:spPr bwMode="auto">
            <a:xfrm>
              <a:off x="8704" y="1236"/>
              <a:ext cx="4121" cy="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rgbClr val="CC3300"/>
                </a:buClr>
                <a:buSzPct val="70000"/>
                <a:buFont typeface="Wingdings" panose="05000000000000000000" pitchFamily="2" charset="2"/>
                <a:buChar char="u"/>
                <a:defRPr sz="14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Clr>
                  <a:schemeClr val="accent1"/>
                </a:buClr>
                <a:buSzPct val="7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Clr>
                  <a:srgbClr val="4597A0"/>
                </a:buClr>
                <a:buSzPct val="70000"/>
                <a:buFont typeface="Wingdings" panose="05000000000000000000" pitchFamily="2" charset="2"/>
                <a:buChar char="l"/>
                <a:defRPr sz="1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Clr>
                  <a:srgbClr val="C00000"/>
                </a:buClr>
                <a:buSzPct val="50000"/>
                <a:buFont typeface="Wingdings" panose="05000000000000000000" pitchFamily="2" charset="2"/>
                <a:buChar char="u"/>
                <a:defRPr sz="14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9pPr>
            </a:lstStyle>
            <a:p>
              <a:pPr defTabSz="896620">
                <a:spcBef>
                  <a:spcPct val="0"/>
                </a:spcBef>
                <a:buClrTx/>
                <a:buSzTx/>
                <a:buNone/>
                <a:defRPr/>
              </a:pPr>
              <a:r>
                <a:rPr lang="zh-CN" altLang="en-US" sz="1175" kern="0" dirty="0">
                  <a:solidFill>
                    <a:prstClr val="black"/>
                  </a:solidFill>
                </a:rPr>
                <a:t>以成品计划为核心的拉式生产计划传递</a:t>
              </a:r>
            </a:p>
          </p:txBody>
        </p:sp>
        <p:sp>
          <p:nvSpPr>
            <p:cNvPr id="59" name="矩形 58"/>
            <p:cNvSpPr/>
            <p:nvPr/>
          </p:nvSpPr>
          <p:spPr bwMode="auto">
            <a:xfrm>
              <a:off x="8135" y="5008"/>
              <a:ext cx="4803" cy="5267"/>
            </a:xfrm>
            <a:prstGeom prst="rect">
              <a:avLst/>
            </a:prstGeom>
            <a:noFill/>
            <a:ln w="19050" cap="flat" cmpd="sng" algn="ctr">
              <a:solidFill>
                <a:srgbClr val="0066FF"/>
              </a:solidFill>
              <a:prstDash val="dash"/>
              <a:round/>
              <a:headEnd type="none" w="med" len="med"/>
              <a:tailEnd type="triangle" w="med" len="med"/>
            </a:ln>
            <a:effectLst/>
          </p:spPr>
          <p:txBody>
            <a:bodyPr wrap="none" anchor="ctr"/>
            <a:lstStyle/>
            <a:p>
              <a:pPr defTabSz="896620">
                <a:defRPr/>
              </a:pPr>
              <a:endParaRPr lang="en-US" sz="1370" kern="0">
                <a:ln w="9525">
                  <a:solidFill>
                    <a:prstClr val="black"/>
                  </a:solidFill>
                </a:ln>
                <a:solidFill>
                  <a:prstClr val="black"/>
                </a:solidFill>
                <a:latin typeface="微软雅黑" panose="020B0503020204020204" pitchFamily="34" charset="-122"/>
                <a:ea typeface="微软雅黑" panose="020B0503020204020204" pitchFamily="34" charset="-122"/>
              </a:endParaRPr>
            </a:p>
          </p:txBody>
        </p:sp>
        <p:sp>
          <p:nvSpPr>
            <p:cNvPr id="60" name="TextBox 175"/>
            <p:cNvSpPr txBox="1">
              <a:spLocks noChangeArrowheads="1"/>
            </p:cNvSpPr>
            <p:nvPr/>
          </p:nvSpPr>
          <p:spPr bwMode="auto">
            <a:xfrm>
              <a:off x="8933" y="9790"/>
              <a:ext cx="4535" cy="5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rgbClr val="CC3300"/>
                </a:buClr>
                <a:buSzPct val="70000"/>
                <a:buFont typeface="Wingdings" panose="05000000000000000000" pitchFamily="2" charset="2"/>
                <a:buChar char="u"/>
                <a:defRPr sz="14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Clr>
                  <a:schemeClr val="accent1"/>
                </a:buClr>
                <a:buSzPct val="7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Clr>
                  <a:srgbClr val="4597A0"/>
                </a:buClr>
                <a:buSzPct val="70000"/>
                <a:buFont typeface="Wingdings" panose="05000000000000000000" pitchFamily="2" charset="2"/>
                <a:buChar char="l"/>
                <a:defRPr sz="1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Clr>
                  <a:srgbClr val="C00000"/>
                </a:buClr>
                <a:buSzPct val="50000"/>
                <a:buFont typeface="Wingdings" panose="05000000000000000000" pitchFamily="2" charset="2"/>
                <a:buChar char="u"/>
                <a:defRPr sz="14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9pPr>
            </a:lstStyle>
            <a:p>
              <a:pPr defTabSz="896620">
                <a:spcBef>
                  <a:spcPct val="0"/>
                </a:spcBef>
                <a:buClrTx/>
                <a:buSzTx/>
                <a:buNone/>
                <a:defRPr/>
              </a:pPr>
              <a:r>
                <a:rPr lang="zh-CN" altLang="en-US" sz="1175" kern="0" dirty="0">
                  <a:solidFill>
                    <a:prstClr val="black"/>
                  </a:solidFill>
                </a:rPr>
                <a:t>生产执行过程管控</a:t>
              </a:r>
            </a:p>
          </p:txBody>
        </p:sp>
        <p:sp>
          <p:nvSpPr>
            <p:cNvPr id="61" name="矩形 60"/>
            <p:cNvSpPr/>
            <p:nvPr/>
          </p:nvSpPr>
          <p:spPr bwMode="auto">
            <a:xfrm>
              <a:off x="14918" y="1773"/>
              <a:ext cx="4195" cy="6432"/>
            </a:xfrm>
            <a:prstGeom prst="rect">
              <a:avLst/>
            </a:prstGeom>
            <a:noFill/>
            <a:ln w="19050" cap="flat" cmpd="sng" algn="ctr">
              <a:solidFill>
                <a:srgbClr val="FF00FF"/>
              </a:solidFill>
              <a:prstDash val="dash"/>
              <a:round/>
              <a:headEnd type="none" w="med" len="med"/>
              <a:tailEnd type="triangle" w="med" len="med"/>
            </a:ln>
            <a:effectLst/>
          </p:spPr>
          <p:txBody>
            <a:bodyPr wrap="none" anchor="ctr"/>
            <a:lstStyle/>
            <a:p>
              <a:pPr defTabSz="896620">
                <a:defRPr/>
              </a:pPr>
              <a:endParaRPr lang="en-US" sz="1370" kern="0">
                <a:ln w="9525">
                  <a:solidFill>
                    <a:prstClr val="black"/>
                  </a:solidFill>
                </a:ln>
                <a:solidFill>
                  <a:prstClr val="black"/>
                </a:solidFill>
                <a:latin typeface="微软雅黑" panose="020B0503020204020204" pitchFamily="34" charset="-122"/>
                <a:ea typeface="微软雅黑" panose="020B0503020204020204" pitchFamily="34" charset="-122"/>
              </a:endParaRPr>
            </a:p>
          </p:txBody>
        </p:sp>
        <p:sp>
          <p:nvSpPr>
            <p:cNvPr id="62" name="TextBox 175"/>
            <p:cNvSpPr txBox="1">
              <a:spLocks noChangeArrowheads="1"/>
            </p:cNvSpPr>
            <p:nvPr/>
          </p:nvSpPr>
          <p:spPr bwMode="auto">
            <a:xfrm>
              <a:off x="14928" y="1841"/>
              <a:ext cx="4073" cy="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rgbClr val="CC3300"/>
                </a:buClr>
                <a:buSzPct val="70000"/>
                <a:buFont typeface="Wingdings" panose="05000000000000000000" pitchFamily="2" charset="2"/>
                <a:buChar char="u"/>
                <a:defRPr sz="14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Clr>
                  <a:schemeClr val="accent1"/>
                </a:buClr>
                <a:buSzPct val="7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Clr>
                  <a:srgbClr val="4597A0"/>
                </a:buClr>
                <a:buSzPct val="70000"/>
                <a:buFont typeface="Wingdings" panose="05000000000000000000" pitchFamily="2" charset="2"/>
                <a:buChar char="l"/>
                <a:defRPr sz="1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Clr>
                  <a:srgbClr val="C00000"/>
                </a:buClr>
                <a:buSzPct val="50000"/>
                <a:buFont typeface="Wingdings" panose="05000000000000000000" pitchFamily="2" charset="2"/>
                <a:buChar char="u"/>
                <a:defRPr sz="14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rgbClr val="008395"/>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9pPr>
            </a:lstStyle>
            <a:p>
              <a:pPr defTabSz="896620">
                <a:spcBef>
                  <a:spcPct val="0"/>
                </a:spcBef>
                <a:buClrTx/>
                <a:buSzTx/>
                <a:buNone/>
                <a:defRPr/>
              </a:pPr>
              <a:r>
                <a:rPr lang="zh-CN" altLang="en-US" sz="1175" kern="0" dirty="0">
                  <a:solidFill>
                    <a:prstClr val="black"/>
                  </a:solidFill>
                </a:rPr>
                <a:t>以成品计划为核心的拉式采购计划传递</a:t>
              </a:r>
            </a:p>
          </p:txBody>
        </p:sp>
      </p:grpSp>
      <p:sp>
        <p:nvSpPr>
          <p:cNvPr id="63" name="Rectangle 3"/>
          <p:cNvSpPr txBox="1">
            <a:spLocks noGrp="1" noChangeArrowheads="1"/>
          </p:cNvSpPr>
          <p:nvPr>
            <p:ph type="title"/>
          </p:nvPr>
        </p:nvSpPr>
        <p:spPr>
          <a:prstGeom prst="rect">
            <a:avLst/>
          </a:prstGeom>
          <a:noFill/>
          <a:ln w="9525">
            <a:noFill/>
            <a:miter lim="800000"/>
          </a:ln>
        </p:spPr>
        <p:txBody>
          <a:bodyPr vert="horz" wrap="square" lIns="0" tIns="0" rIns="0" bIns="0" numCol="1" anchor="ctr" anchorCtr="0" compatLnSpc="1"/>
          <a:lstStyle>
            <a:lvl1pPr algn="l" defTabSz="931545" rtl="0" fontAlgn="base">
              <a:lnSpc>
                <a:spcPct val="90000"/>
              </a:lnSpc>
              <a:spcBef>
                <a:spcPct val="0"/>
              </a:spcBef>
              <a:spcAft>
                <a:spcPct val="0"/>
              </a:spcAft>
              <a:defRPr lang="en-US" sz="5400" kern="1200" spc="-102" dirty="0">
                <a:ln w="3175">
                  <a:noFill/>
                </a:ln>
                <a:gradFill>
                  <a:gsLst>
                    <a:gs pos="1250">
                      <a:schemeClr val="tx1"/>
                    </a:gs>
                    <a:gs pos="100000">
                      <a:schemeClr val="tx1"/>
                    </a:gs>
                  </a:gsLst>
                  <a:lin ang="5400000" scaled="0"/>
                </a:gradFill>
                <a:latin typeface="+mj-lt"/>
                <a:ea typeface="MS PGothic" panose="020B0600070205080204" pitchFamily="34" charset="-128"/>
                <a:cs typeface="Segoe UI" panose="020B0502040204020203" pitchFamily="34" charset="0"/>
              </a:defRPr>
            </a:lvl1pPr>
            <a:lvl2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2pPr>
            <a:lvl3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3pPr>
            <a:lvl4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4pPr>
            <a:lvl5pPr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5pPr>
            <a:lvl6pPr marL="4572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6pPr>
            <a:lvl7pPr marL="9144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7pPr>
            <a:lvl8pPr marL="13716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8pPr>
            <a:lvl9pPr marL="1828800" algn="l" defTabSz="931545" rtl="0" fontAlgn="base">
              <a:lnSpc>
                <a:spcPct val="90000"/>
              </a:lnSpc>
              <a:spcBef>
                <a:spcPct val="0"/>
              </a:spcBef>
              <a:spcAft>
                <a:spcPct val="0"/>
              </a:spcAft>
              <a:defRPr sz="5400">
                <a:solidFill>
                  <a:schemeClr val="tx1"/>
                </a:solidFill>
                <a:latin typeface="Segoe UI Light" panose="020B0502040204020203" pitchFamily="34" charset="0"/>
                <a:ea typeface="MS PGothic" panose="020B0600070205080204" pitchFamily="34" charset="-128"/>
              </a:defRPr>
            </a:lvl9pPr>
          </a:lstStyle>
          <a:p>
            <a:pPr defTabSz="815975">
              <a:lnSpc>
                <a:spcPct val="90000"/>
              </a:lnSpc>
              <a:defRPr/>
            </a:pPr>
            <a:r>
              <a:rPr lang="zh-CN" altLang="en-US" sz="2175" dirty="0">
                <a:solidFill>
                  <a:schemeClr val="tx1"/>
                </a:solidFill>
                <a:latin typeface="微软雅黑" panose="020B0503020204020204" pitchFamily="34" charset="-122"/>
                <a:ea typeface="微软雅黑" panose="020B0503020204020204" pitchFamily="34" charset="-122"/>
                <a:cs typeface="+mj-cs"/>
                <a:sym typeface="+mn-ea"/>
              </a:rPr>
              <a:t>快速提升企业的内部执行的</a:t>
            </a:r>
            <a:r>
              <a:rPr lang="zh-CN" altLang="en-US" sz="2175" dirty="0" smtClean="0">
                <a:solidFill>
                  <a:schemeClr val="tx1"/>
                </a:solidFill>
                <a:latin typeface="微软雅黑" panose="020B0503020204020204" pitchFamily="34" charset="-122"/>
                <a:ea typeface="微软雅黑" panose="020B0503020204020204" pitchFamily="34" charset="-122"/>
                <a:cs typeface="+mj-cs"/>
                <a:sym typeface="+mn-ea"/>
              </a:rPr>
              <a:t>效率：</a:t>
            </a:r>
            <a:endParaRPr lang="zh-CN" altLang="en-US" sz="2175" dirty="0">
              <a:solidFill>
                <a:schemeClr val="tx1"/>
              </a:solidFill>
              <a:latin typeface="微软雅黑" panose="020B0503020204020204" pitchFamily="34" charset="-122"/>
              <a:ea typeface="微软雅黑" panose="020B0503020204020204" pitchFamily="34" charset="-122"/>
              <a:cs typeface="+mj-cs"/>
            </a:endParaRPr>
          </a:p>
        </p:txBody>
      </p:sp>
      <p:pic>
        <p:nvPicPr>
          <p:cNvPr id="64" name="图片 63"/>
          <p:cNvPicPr>
            <a:picLocks noChangeAspect="1"/>
          </p:cNvPicPr>
          <p:nvPr/>
        </p:nvPicPr>
        <p:blipFill rotWithShape="1">
          <a:blip r:embed="rId2" cstate="screen"/>
          <a:srcRect/>
          <a:stretch>
            <a:fillRect/>
          </a:stretch>
        </p:blipFill>
        <p:spPr>
          <a:xfrm>
            <a:off x="11127676" y="6219187"/>
            <a:ext cx="908682" cy="443070"/>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2_2"/>
  <p:tag name="KSO_WM_UNIT_ID" val="diagram20168893_5*q_h_i*1_2_2"/>
  <p:tag name="KSO_WM_TEMPLATE_CATEGORY" val="diagram"/>
  <p:tag name="KSO_WM_TEMPLATE_INDEX" val="20168893"/>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6_2"/>
  <p:tag name="KSO_WM_UNIT_ID" val="diagram20168893_5*q_h_i*1_6_2"/>
  <p:tag name="KSO_WM_TEMPLATE_CATEGORY" val="diagram"/>
  <p:tag name="KSO_WM_TEMPLATE_INDEX" val="20168893"/>
  <p:tag name="KSO_WM_UNIT_LAYERLEVEL" val="1_1_1"/>
  <p:tag name="KSO_WM_TAG_VERSION" val="1.0"/>
  <p:tag name="KSO_WM_BEAUTIFY_FLAG" val="#wm#"/>
  <p:tag name="KSO_WM_UNIT_TEXT_FILL_FORE_SCHEMECOLOR_INDEX" val="14"/>
  <p:tag name="KSO_WM_UNIT_TEXT_FILL_TYPE" val="1"/>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4_1"/>
  <p:tag name="KSO_WM_UNIT_ID" val="diagram20168893_5*q_h_i*1_4_1"/>
  <p:tag name="KSO_WM_TEMPLATE_CATEGORY" val="diagram"/>
  <p:tag name="KSO_WM_TEMPLATE_INDEX" val="20168893"/>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4_2"/>
  <p:tag name="KSO_WM_UNIT_ID" val="diagram20168893_5*q_h_i*1_4_2"/>
  <p:tag name="KSO_WM_TEMPLATE_CATEGORY" val="diagram"/>
  <p:tag name="KSO_WM_TEMPLATE_INDEX" val="20168893"/>
  <p:tag name="KSO_WM_UNIT_LAYERLEVEL" val="1_1_1"/>
  <p:tag name="KSO_WM_TAG_VERSION" val="1.0"/>
  <p:tag name="KSO_WM_BEAUTIFY_FLAG" val="#wm#"/>
  <p:tag name="KSO_WM_UNIT_TEXT_FILL_FORE_SCHEMECOLOR_INDEX" val="14"/>
  <p:tag name="KSO_WM_UNIT_TEXT_FILL_TYPE" val="1"/>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i"/>
  <p:tag name="KSO_WM_UNIT_INDEX" val="1_1"/>
  <p:tag name="KSO_WM_UNIT_ID" val="diagram20168893_5*q_i*1_1"/>
  <p:tag name="KSO_WM_TEMPLATE_CATEGORY" val="diagram"/>
  <p:tag name="KSO_WM_TEMPLATE_INDEX" val="20168893"/>
  <p:tag name="KSO_WM_UNIT_LAYERLEVEL" val="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14.xml><?xml version="1.0" encoding="utf-8"?>
<p:tagLst xmlns:a="http://schemas.openxmlformats.org/drawingml/2006/main" xmlns:r="http://schemas.openxmlformats.org/officeDocument/2006/relationships" xmlns:p="http://schemas.openxmlformats.org/presentationml/2006/main">
  <p:tag name="KSO_WM_UNIT_VALUE" val="254*254"/>
  <p:tag name="KSO_WM_UNIT_HIGHLIGHT" val="0"/>
  <p:tag name="KSO_WM_UNIT_COMPATIBLE" val="0"/>
  <p:tag name="KSO_WM_UNIT_DIAGRAM_ISNUMVISUAL" val="0"/>
  <p:tag name="KSO_WM_UNIT_DIAGRAM_ISREFERUNIT" val="0"/>
  <p:tag name="KSO_WM_DIAGRAM_GROUP_CODE" val="q1-1"/>
  <p:tag name="KSO_WM_UNIT_TYPE" val="q_x"/>
  <p:tag name="KSO_WM_UNIT_INDEX" val="1_1"/>
  <p:tag name="KSO_WM_UNIT_ID" val="diagram20168893_5*q_x*1_1"/>
  <p:tag name="KSO_WM_TEMPLATE_CATEGORY" val="diagram"/>
  <p:tag name="KSO_WM_TEMPLATE_INDEX" val="20168893"/>
  <p:tag name="KSO_WM_UNIT_LAYERLEVEL" val="1_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6733.2488188976376,&quot;width&quot;:18008.176377952757}"/>
</p:tagLst>
</file>

<file path=ppt/tags/tag16.xml><?xml version="1.0" encoding="utf-8"?>
<p:tagLst xmlns:a="http://schemas.openxmlformats.org/drawingml/2006/main" xmlns:r="http://schemas.openxmlformats.org/officeDocument/2006/relationships" xmlns:p="http://schemas.openxmlformats.org/presentationml/2006/main">
  <p:tag name="KSO_WM_UNIT_TABLE_BEAUTIFY" val="smartTable{454eb1bb-d561-451b-8e63-e66a001f159b}"/>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2_3"/>
  <p:tag name="KSO_WM_UNIT_ID" val="diagram20168893_5*q_h_i*1_2_3"/>
  <p:tag name="KSO_WM_TEMPLATE_CATEGORY" val="diagram"/>
  <p:tag name="KSO_WM_TEMPLATE_INDEX" val="20168893"/>
  <p:tag name="KSO_WM_UNIT_LAYERLEVEL" val="1_1_1"/>
  <p:tag name="KSO_WM_TAG_VERSION" val="1.0"/>
  <p:tag name="KSO_WM_BEAUTIFY_FLAG" val="#wm#"/>
  <p:tag name="KSO_WM_UNIT_TEXT_FILL_FORE_SCHEMECOLOR_INDEX" val="14"/>
  <p:tag name="KSO_WM_UNIT_TEXT_FILL_TYPE" val="1"/>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1_1"/>
  <p:tag name="KSO_WM_UNIT_ID" val="diagram20168893_5*q_h_i*1_1_1"/>
  <p:tag name="KSO_WM_TEMPLATE_CATEGORY" val="diagram"/>
  <p:tag name="KSO_WM_TEMPLATE_INDEX" val="20168893"/>
  <p:tag name="KSO_WM_UNIT_LAYERLEVEL" val="1_1_1"/>
  <p:tag name="KSO_WM_TAG_VERSION" val="1.0"/>
  <p:tag name="KSO_WM_BEAUTIFY_FLAG" val="#wm#"/>
  <p:tag name="KSO_WM_UNIT_FILL_FORE_SCHEMECOLOR_INDEX" val="7"/>
  <p:tag name="KSO_WM_UNIT_FILL_TYPE" val="1"/>
  <p:tag name="KSO_WM_UNIT_TEXT_FILL_FORE_SCHEMECOLOR_INDEX" val="13"/>
  <p:tag name="KSO_WM_UNIT_TEXT_FILL_TYPE" val="1"/>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1_2"/>
  <p:tag name="KSO_WM_UNIT_ID" val="diagram20168893_5*q_h_i*1_1_2"/>
  <p:tag name="KSO_WM_TEMPLATE_CATEGORY" val="diagram"/>
  <p:tag name="KSO_WM_TEMPLATE_INDEX" val="20168893"/>
  <p:tag name="KSO_WM_UNIT_LAYERLEVEL" val="1_1_1"/>
  <p:tag name="KSO_WM_TAG_VERSION" val="1.0"/>
  <p:tag name="KSO_WM_BEAUTIFY_FLAG" val="#wm#"/>
  <p:tag name="KSO_WM_UNIT_TEXT_FILL_FORE_SCHEMECOLOR_INDEX" val="14"/>
  <p:tag name="KSO_WM_UNIT_TEXT_FILL_TYPE" val="1"/>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3_2"/>
  <p:tag name="KSO_WM_UNIT_ID" val="diagram20168893_5*q_h_i*1_3_2"/>
  <p:tag name="KSO_WM_TEMPLATE_CATEGORY" val="diagram"/>
  <p:tag name="KSO_WM_TEMPLATE_INDEX" val="20168893"/>
  <p:tag name="KSO_WM_UNIT_LAYERLEVEL" val="1_1_1"/>
  <p:tag name="KSO_WM_TAG_VERSION" val="1.0"/>
  <p:tag name="KSO_WM_BEAUTIFY_FLAG" val="#wm#"/>
  <p:tag name="KSO_WM_UNIT_FILL_FORE_SCHEMECOLOR_INDEX" val="7"/>
  <p:tag name="KSO_WM_UNIT_FILL_TYPE" val="1"/>
  <p:tag name="KSO_WM_UNIT_TEXT_FILL_FORE_SCHEMECOLOR_INDEX" val="13"/>
  <p:tag name="KSO_WM_UNIT_TEXT_FILL_TYPE" val="1"/>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3_3"/>
  <p:tag name="KSO_WM_UNIT_ID" val="diagram20168893_5*q_h_i*1_3_3"/>
  <p:tag name="KSO_WM_TEMPLATE_CATEGORY" val="diagram"/>
  <p:tag name="KSO_WM_TEMPLATE_INDEX" val="20168893"/>
  <p:tag name="KSO_WM_UNIT_LAYERLEVEL" val="1_1_1"/>
  <p:tag name="KSO_WM_TAG_VERSION" val="1.0"/>
  <p:tag name="KSO_WM_BEAUTIFY_FLAG" val="#wm#"/>
  <p:tag name="KSO_WM_UNIT_TEXT_FILL_FORE_SCHEMECOLOR_INDEX" val="14"/>
  <p:tag name="KSO_WM_UNIT_TEXT_FILL_TYPE" val="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5_2"/>
  <p:tag name="KSO_WM_UNIT_ID" val="diagram20168893_5*q_h_i*1_5_2"/>
  <p:tag name="KSO_WM_TEMPLATE_CATEGORY" val="diagram"/>
  <p:tag name="KSO_WM_TEMPLATE_INDEX" val="20168893"/>
  <p:tag name="KSO_WM_UNIT_LAYERLEVEL" val="1_1_1"/>
  <p:tag name="KSO_WM_TAG_VERSION" val="1.0"/>
  <p:tag name="KSO_WM_BEAUTIFY_FLAG" val="#wm#"/>
  <p:tag name="KSO_WM_UNIT_FILL_FORE_SCHEMECOLOR_INDEX" val="7"/>
  <p:tag name="KSO_WM_UNIT_FILL_TYPE" val="1"/>
  <p:tag name="KSO_WM_UNIT_TEXT_FILL_FORE_SCHEMECOLOR_INDEX" val="13"/>
  <p:tag name="KSO_WM_UNIT_TEXT_FILL_TYPE" val="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5_3"/>
  <p:tag name="KSO_WM_UNIT_ID" val="diagram20168893_5*q_h_i*1_5_3"/>
  <p:tag name="KSO_WM_TEMPLATE_CATEGORY" val="diagram"/>
  <p:tag name="KSO_WM_TEMPLATE_INDEX" val="20168893"/>
  <p:tag name="KSO_WM_UNIT_LAYERLEVEL" val="1_1_1"/>
  <p:tag name="KSO_WM_TAG_VERSION" val="1.0"/>
  <p:tag name="KSO_WM_BEAUTIFY_FLAG" val="#wm#"/>
  <p:tag name="KSO_WM_UNIT_TEXT_FILL_FORE_SCHEMECOLOR_INDEX" val="14"/>
  <p:tag name="KSO_WM_UNIT_TEXT_FILL_TYPE" val="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6_3"/>
  <p:tag name="KSO_WM_UNIT_ID" val="diagram20168893_5*q_h_i*1_6_3"/>
  <p:tag name="KSO_WM_TEMPLATE_CATEGORY" val="diagram"/>
  <p:tag name="KSO_WM_TEMPLATE_INDEX" val="20168893"/>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heme/theme1.xml><?xml version="1.0" encoding="utf-8"?>
<a:theme xmlns:a="http://schemas.openxmlformats.org/drawingml/2006/main" name="SAP_2015_16x9">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defRPr kumimoji="0" sz="20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ts val="6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blank">
  <a:themeElements>
    <a:clrScheme name="SAP_Colors2011">
      <a:dk1>
        <a:srgbClr val="000000"/>
      </a:dk1>
      <a:lt1>
        <a:srgbClr val="FFFFFF"/>
      </a:lt1>
      <a:dk2>
        <a:srgbClr val="008FCC"/>
      </a:dk2>
      <a:lt2>
        <a:srgbClr val="CCCCCC"/>
      </a:lt2>
      <a:accent1>
        <a:srgbClr val="F0AB00"/>
      </a:accent1>
      <a:accent2>
        <a:srgbClr val="666666"/>
      </a:accent2>
      <a:accent3>
        <a:srgbClr val="226CA9"/>
      </a:accent3>
      <a:accent4>
        <a:srgbClr val="8AB54E"/>
      </a:accent4>
      <a:accent5>
        <a:srgbClr val="D4652D"/>
      </a:accent5>
      <a:accent6>
        <a:srgbClr val="6B2982"/>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defRPr kumimoji="0" b="0" i="0" u="none" strike="noStrike" kern="0" cap="none" spc="0" normalizeH="0" baseline="0" noProof="0" dirty="0"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fontAlgn="base">
          <a:spcBef>
            <a:spcPct val="50000"/>
          </a:spcBef>
          <a:spcAft>
            <a:spcPct val="0"/>
          </a:spcAft>
          <a:buClr>
            <a:srgbClr val="F0AB00"/>
          </a:buClr>
          <a:buSzPct val="80000"/>
          <a:defRPr sz="1800" kern="0" dirty="0"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MSVID_White_16x9_2012-08-18">
  <a:themeElements>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defTabSz="914400">
          <a:lnSpc>
            <a:spcPct val="150000"/>
          </a:lnSpc>
          <a:defRPr sz="1400" kern="0" dirty="0">
            <a:solidFill>
              <a:schemeClr val="bg2">
                <a:lumMod val="25000"/>
              </a:schemeClr>
            </a:solidFill>
            <a:latin typeface="Heiti SC Light"/>
            <a:ea typeface="Heiti SC Light"/>
            <a:cs typeface="Heiti SC Light"/>
          </a:defRPr>
        </a:defPPr>
      </a:lst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1_SAP 2018 16x9 white">
  <a:themeElements>
    <a:clrScheme name="SAP_colors_2018">
      <a:dk1>
        <a:srgbClr val="000000"/>
      </a:dk1>
      <a:lt1>
        <a:srgbClr val="FFFFFF"/>
      </a:lt1>
      <a:dk2>
        <a:srgbClr val="999999"/>
      </a:dk2>
      <a:lt2>
        <a:srgbClr val="CCCCCC"/>
      </a:lt2>
      <a:accent1>
        <a:srgbClr val="F0AB00"/>
      </a:accent1>
      <a:accent2>
        <a:srgbClr val="666666"/>
      </a:accent2>
      <a:accent3>
        <a:srgbClr val="008FD3"/>
      </a:accent3>
      <a:accent4>
        <a:srgbClr val="4FB81C"/>
      </a:accent4>
      <a:accent5>
        <a:srgbClr val="E35500"/>
      </a:accent5>
      <a:accent6>
        <a:srgbClr val="760A85"/>
      </a:accent6>
      <a:hlink>
        <a:srgbClr val="008FD3"/>
      </a:hlink>
      <a:folHlink>
        <a:srgbClr val="008FD3"/>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Customer Reference Slide Template 2019 EN">
  <a:themeElements>
    <a:clrScheme name="SAP_colors_2017">
      <a:dk1>
        <a:srgbClr val="000000"/>
      </a:dk1>
      <a:lt1>
        <a:srgbClr val="FFFFFF"/>
      </a:lt1>
      <a:dk2>
        <a:srgbClr val="CCCCCC"/>
      </a:dk2>
      <a:lt2>
        <a:srgbClr val="999999"/>
      </a:lt2>
      <a:accent1>
        <a:srgbClr val="F0AB00"/>
      </a:accent1>
      <a:accent2>
        <a:srgbClr val="666666"/>
      </a:accent2>
      <a:accent3>
        <a:srgbClr val="008FD3"/>
      </a:accent3>
      <a:accent4>
        <a:srgbClr val="4FB81C"/>
      </a:accent4>
      <a:accent5>
        <a:srgbClr val="E35500"/>
      </a:accent5>
      <a:accent6>
        <a:srgbClr val="970A82"/>
      </a:accent6>
      <a:hlink>
        <a:srgbClr val="008FD3"/>
      </a:hlink>
      <a:folHlink>
        <a:srgbClr val="008FD3"/>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1_MSVID_White_16x9_2012-08-18">
  <a:themeElements>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defTabSz="914400">
          <a:lnSpc>
            <a:spcPct val="150000"/>
          </a:lnSpc>
          <a:defRPr sz="1400" kern="0" dirty="0">
            <a:solidFill>
              <a:schemeClr val="bg2">
                <a:lumMod val="25000"/>
              </a:schemeClr>
            </a:solidFill>
            <a:latin typeface="Heiti SC Light"/>
            <a:ea typeface="Heiti SC Light"/>
            <a:cs typeface="Heiti SC Light"/>
          </a:defRPr>
        </a:defPPr>
      </a:lst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2_MSVID_White_16x9_2012-08-18">
  <a:themeElements>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defTabSz="914400">
          <a:lnSpc>
            <a:spcPct val="150000"/>
          </a:lnSpc>
          <a:defRPr sz="1400" kern="0" dirty="0">
            <a:solidFill>
              <a:schemeClr val="bg2">
                <a:lumMod val="25000"/>
              </a:schemeClr>
            </a:solidFill>
            <a:latin typeface="Heiti SC Light"/>
            <a:ea typeface="Heiti SC Light"/>
            <a:cs typeface="Heiti SC Light"/>
          </a:defRPr>
        </a:defPPr>
      </a:lst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1934</Words>
  <Application>Microsoft Office PowerPoint</Application>
  <PresentationFormat>自定义</PresentationFormat>
  <Paragraphs>303</Paragraphs>
  <Slides>14</Slides>
  <Notes>5</Notes>
  <HiddenSlides>0</HiddenSlides>
  <MMClips>0</MMClips>
  <ScaleCrop>false</ScaleCrop>
  <HeadingPairs>
    <vt:vector size="4" baseType="variant">
      <vt:variant>
        <vt:lpstr>主题</vt:lpstr>
      </vt:variant>
      <vt:variant>
        <vt:i4>7</vt:i4>
      </vt:variant>
      <vt:variant>
        <vt:lpstr>幻灯片标题</vt:lpstr>
      </vt:variant>
      <vt:variant>
        <vt:i4>14</vt:i4>
      </vt:variant>
    </vt:vector>
  </HeadingPairs>
  <TitlesOfParts>
    <vt:vector size="21" baseType="lpstr">
      <vt:lpstr>SAP_2015_16x9</vt:lpstr>
      <vt:lpstr>1_blank</vt:lpstr>
      <vt:lpstr>MSVID_White_16x9_2012-08-18</vt:lpstr>
      <vt:lpstr>1_SAP 2018 16x9 white</vt:lpstr>
      <vt:lpstr>Customer Reference Slide Template 2019 EN</vt:lpstr>
      <vt:lpstr>1_MSVID_White_16x9_2012-08-18</vt:lpstr>
      <vt:lpstr>2_MSVID_White_16x9_2012-08-18</vt:lpstr>
      <vt:lpstr>幻灯片 1</vt:lpstr>
      <vt:lpstr>向您介绍优秀的SAP Business ByDesign合作伙伴——AVA</vt:lpstr>
      <vt:lpstr>分销零售企业普遍存在的管理问题和业务挑战</vt:lpstr>
      <vt:lpstr>目标客户分析：</vt:lpstr>
      <vt:lpstr>企业业务应用架构图</vt:lpstr>
      <vt:lpstr>企业数字化转型方案总体架构：</vt:lpstr>
      <vt:lpstr>幻灯片 7</vt:lpstr>
      <vt:lpstr>幻灯片 8</vt:lpstr>
      <vt:lpstr>快速提升企业的内部执行的效率：</vt:lpstr>
      <vt:lpstr>完整的企业数字化解决方案，真正实现业务财务一体化</vt:lpstr>
      <vt:lpstr>AVA流通（经销商管理）行业ByD&amp;Vstore解决方案优势：</vt:lpstr>
      <vt:lpstr>AVA流通（经销商管理）行业解决方案包：购买价格及实施时间</vt:lpstr>
      <vt:lpstr>通过 SAP® Business ByDesign® ，水晶岛优化公司销售管理体系， 重构海外公司销售通道，加速全球市场占比</vt:lpstr>
      <vt:lpstr>联系方式</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Sten Frellesvig</dc:creator>
  <cp:lastModifiedBy>Lenovo</cp:lastModifiedBy>
  <cp:revision>881</cp:revision>
  <cp:lastPrinted>2017-09-05T10:56:00Z</cp:lastPrinted>
  <dcterms:created xsi:type="dcterms:W3CDTF">2017-06-14T08:20:00Z</dcterms:created>
  <dcterms:modified xsi:type="dcterms:W3CDTF">2020-08-23T14:35:39Z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2052-11.1.0.9912</vt:lpwstr>
  </property>
</Properties>
</file>